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48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279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08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68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8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75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120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2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41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9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195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906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6A19B-5163-46CF-ACCB-F19C1FF76E7B}" type="datetimeFigureOut">
              <a:rPr lang="el-GR" smtClean="0"/>
              <a:t>24/5/2023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E7A2-CE00-405B-9416-F8165C7FA0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5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2%CF%85%CE%B6%CE%AC%CE%BD%CF%84%CE%B9%CE%BF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0" Type="http://schemas.openxmlformats.org/officeDocument/2006/relationships/slide" Target="slide3.xml"/><Relationship Id="rId4" Type="http://schemas.openxmlformats.org/officeDocument/2006/relationships/image" Target="../media/image3.jp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e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l.wikiversity.org/wiki/%CE%92%CF%85%CE%B6%CE%B1%CE%BD%CF%84%CE%B9%CE%BD%CE%AE_%CE%99%CF%83%CF%84%CE%BF%CF%81%CE%AF%CE%B1" TargetMode="External"/><Relationship Id="rId11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image" Target="../media/image10.jpg"/><Relationship Id="rId4" Type="http://schemas.openxmlformats.org/officeDocument/2006/relationships/slide" Target="slide1.xml"/><Relationship Id="rId9" Type="http://schemas.openxmlformats.org/officeDocument/2006/relationships/hyperlink" Target="https://el.wikipedia.org/wiki/%CE%86%CE%BB%CF%89%CF%83%CE%B7_%CF%84%CE%B7%CF%82_%CE%9A%CF%89%CE%BD%CF%83%CF%84%CE%B1%CE%BD%CF%84%CE%B9%CE%BD%CE%BF%CF%8D%CF%80%CE%BF%CE%BB%CE%B7%CF%82_(1453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BF5KVV1dVAs" TargetMode="External"/><Relationship Id="rId5" Type="http://schemas.openxmlformats.org/officeDocument/2006/relationships/slide" Target="slide2.xml"/><Relationship Id="rId10" Type="http://schemas.openxmlformats.org/officeDocument/2006/relationships/slide" Target="slide4.xml"/><Relationship Id="rId4" Type="http://schemas.openxmlformats.org/officeDocument/2006/relationships/slide" Target="slide1.xml"/><Relationship Id="rId9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jpeg"/><Relationship Id="rId7" Type="http://schemas.openxmlformats.org/officeDocument/2006/relationships/hyperlink" Target="https://www.iellada.gr/istoria/o-katalytikos-rolos-tis-thriskeias-sto-vyzanti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15.jpg"/><Relationship Id="rId5" Type="http://schemas.openxmlformats.org/officeDocument/2006/relationships/slide" Target="slide2.xml"/><Relationship Id="rId10" Type="http://schemas.openxmlformats.org/officeDocument/2006/relationships/hyperlink" Target="https://www.orthodoxianewsagency.gr/istoria-ethnika-themata/o-megas-theodosios-anagnorizei-ton-xristianismo-os-episimi-thriskeia-sto-vyzantio/" TargetMode="External"/><Relationship Id="rId4" Type="http://schemas.openxmlformats.org/officeDocument/2006/relationships/slide" Target="slide1.xml"/><Relationship Id="rId9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9144000" cy="17008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0" y="3717032"/>
            <a:ext cx="9166662" cy="31409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0" y="1268760"/>
            <a:ext cx="1529916" cy="51125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Τραπέζιο 9"/>
          <p:cNvSpPr/>
          <p:nvPr/>
        </p:nvSpPr>
        <p:spPr>
          <a:xfrm rot="5400000">
            <a:off x="-244664" y="3014687"/>
            <a:ext cx="5157828" cy="1608669"/>
          </a:xfrm>
          <a:prstGeom prst="trapezoid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Τραπέζιο 14"/>
          <p:cNvSpPr/>
          <p:nvPr/>
        </p:nvSpPr>
        <p:spPr>
          <a:xfrm rot="16200000">
            <a:off x="4219455" y="2877037"/>
            <a:ext cx="5190022" cy="1851776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/>
          <p:cNvSpPr/>
          <p:nvPr/>
        </p:nvSpPr>
        <p:spPr>
          <a:xfrm>
            <a:off x="7751685" y="1214494"/>
            <a:ext cx="1403648" cy="51900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Τραπέζιο 18"/>
          <p:cNvSpPr/>
          <p:nvPr/>
        </p:nvSpPr>
        <p:spPr>
          <a:xfrm rot="5400000">
            <a:off x="1479704" y="2607592"/>
            <a:ext cx="1691343" cy="1545164"/>
          </a:xfrm>
          <a:prstGeom prst="trapezoid">
            <a:avLst/>
          </a:prstGeom>
          <a:blipFill dpi="0" rotWithShape="0">
            <a:blip r:embed="rId4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Ορθογώνιο 19"/>
          <p:cNvSpPr/>
          <p:nvPr/>
        </p:nvSpPr>
        <p:spPr>
          <a:xfrm>
            <a:off x="22662" y="2430625"/>
            <a:ext cx="1437813" cy="168639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Αριστερό βέλος 20">
            <a:hlinkClick r:id="rId6" action="ppaction://hlinksldjump"/>
          </p:cNvPr>
          <p:cNvSpPr/>
          <p:nvPr/>
        </p:nvSpPr>
        <p:spPr>
          <a:xfrm>
            <a:off x="125269" y="5712259"/>
            <a:ext cx="1316174" cy="62620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Τραπέζιο 21"/>
          <p:cNvSpPr/>
          <p:nvPr/>
        </p:nvSpPr>
        <p:spPr>
          <a:xfrm rot="16200000">
            <a:off x="6022377" y="2507868"/>
            <a:ext cx="1584177" cy="1851776"/>
          </a:xfrm>
          <a:prstGeom prst="trapezoid">
            <a:avLst/>
          </a:prstGeom>
          <a:blipFill dpi="0" rotWithShape="0">
            <a:blip r:embed="rId7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Ορθογώνιο 25"/>
          <p:cNvSpPr/>
          <p:nvPr/>
        </p:nvSpPr>
        <p:spPr>
          <a:xfrm>
            <a:off x="3138585" y="1628800"/>
            <a:ext cx="2749991" cy="28885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ρθογώνιο 16">
            <a:hlinkClick r:id="rId8"/>
          </p:cNvPr>
          <p:cNvSpPr/>
          <p:nvPr/>
        </p:nvSpPr>
        <p:spPr>
          <a:xfrm>
            <a:off x="3397457" y="2253806"/>
            <a:ext cx="2232246" cy="1710502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7" name="Δεξιό βέλος 26">
            <a:hlinkClick r:id="rId10" action="ppaction://hlinksldjump"/>
          </p:cNvPr>
          <p:cNvSpPr/>
          <p:nvPr/>
        </p:nvSpPr>
        <p:spPr>
          <a:xfrm>
            <a:off x="7884367" y="5664803"/>
            <a:ext cx="1289165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Ορθογώνιο 27"/>
          <p:cNvSpPr/>
          <p:nvPr/>
        </p:nvSpPr>
        <p:spPr>
          <a:xfrm>
            <a:off x="7740355" y="2508476"/>
            <a:ext cx="1426308" cy="174339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Διάγραμμα ροής: Διάτρητη ταινία 28"/>
          <p:cNvSpPr/>
          <p:nvPr/>
        </p:nvSpPr>
        <p:spPr>
          <a:xfrm>
            <a:off x="3194372" y="702956"/>
            <a:ext cx="2777918" cy="720080"/>
          </a:xfrm>
          <a:prstGeom prst="flowChartPunchedTap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ΜΟΥΣΕΙΟ ΒΥΖΑΝΤΙΟΥ</a:t>
            </a:r>
            <a:endParaRPr lang="el-GR" sz="2000" dirty="0"/>
          </a:p>
        </p:txBody>
      </p:sp>
      <p:sp>
        <p:nvSpPr>
          <p:cNvPr id="30" name="Ορθογώνιο 29"/>
          <p:cNvSpPr/>
          <p:nvPr/>
        </p:nvSpPr>
        <p:spPr>
          <a:xfrm>
            <a:off x="88472" y="5194523"/>
            <a:ext cx="1352971" cy="507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ΙΣΤΟΡΙΑ ΒΥΖΑΝΤΙΟΥ</a:t>
            </a:r>
            <a:endParaRPr lang="el-GR" dirty="0"/>
          </a:p>
        </p:txBody>
      </p:sp>
      <p:sp>
        <p:nvSpPr>
          <p:cNvPr id="31" name="Ορθογώνιο 30"/>
          <p:cNvSpPr/>
          <p:nvPr/>
        </p:nvSpPr>
        <p:spPr>
          <a:xfrm>
            <a:off x="7737834" y="4908342"/>
            <a:ext cx="1435698" cy="756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ΚΑΘΗΜΕΡΙ ΝΗ ΖΩΗ ΣΤΟ ΒΥΖΑΝΤΙΟ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38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0" y="3717032"/>
            <a:ext cx="9144000" cy="31409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0" y="1340768"/>
            <a:ext cx="1568019" cy="4580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0" name="Τραπέζιο 9"/>
          <p:cNvSpPr/>
          <p:nvPr/>
        </p:nvSpPr>
        <p:spPr>
          <a:xfrm rot="5400000">
            <a:off x="-63396" y="2930357"/>
            <a:ext cx="4608512" cy="1372732"/>
          </a:xfrm>
          <a:prstGeom prst="trapezoid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2933921" y="1628800"/>
            <a:ext cx="3528390" cy="2880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5" name="Τραπέζιο 14"/>
          <p:cNvSpPr/>
          <p:nvPr/>
        </p:nvSpPr>
        <p:spPr>
          <a:xfrm rot="16200000">
            <a:off x="4788025" y="2978012"/>
            <a:ext cx="4608512" cy="1296145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748799" y="1340768"/>
            <a:ext cx="1403647" cy="4608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9" name="Αριστερό βέλος 8">
            <a:hlinkClick r:id="rId4" action="ppaction://hlinksldjump"/>
          </p:cNvPr>
          <p:cNvSpPr/>
          <p:nvPr/>
        </p:nvSpPr>
        <p:spPr>
          <a:xfrm>
            <a:off x="125922" y="5164546"/>
            <a:ext cx="1316174" cy="62620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Δεξιό βέλος 10">
            <a:hlinkClick r:id="rId5" action="ppaction://hlinksldjump"/>
          </p:cNvPr>
          <p:cNvSpPr/>
          <p:nvPr/>
        </p:nvSpPr>
        <p:spPr>
          <a:xfrm>
            <a:off x="7854835" y="5153611"/>
            <a:ext cx="1289165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>
            <a:hlinkClick r:id="rId6"/>
          </p:cNvPr>
          <p:cNvSpPr/>
          <p:nvPr/>
        </p:nvSpPr>
        <p:spPr>
          <a:xfrm>
            <a:off x="3354734" y="2352044"/>
            <a:ext cx="2659716" cy="144016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Τραπέζιο 2"/>
          <p:cNvSpPr/>
          <p:nvPr/>
        </p:nvSpPr>
        <p:spPr>
          <a:xfrm rot="5400000">
            <a:off x="1422879" y="2710046"/>
            <a:ext cx="1656182" cy="1365902"/>
          </a:xfrm>
          <a:prstGeom prst="trapezoid">
            <a:avLst/>
          </a:prstGeom>
          <a:blipFill dpi="0" rotWithShape="0">
            <a:blip r:embed="rId8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1" y="2924944"/>
            <a:ext cx="155449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ΣΤΑΣΗ ΤΟΥ ΝΙΚΑ</a:t>
            </a:r>
            <a:endParaRPr lang="el-GR" dirty="0"/>
          </a:p>
        </p:txBody>
      </p:sp>
      <p:sp>
        <p:nvSpPr>
          <p:cNvPr id="8" name="Τραπέζιο 7">
            <a:hlinkClick r:id="rId9"/>
          </p:cNvPr>
          <p:cNvSpPr/>
          <p:nvPr/>
        </p:nvSpPr>
        <p:spPr>
          <a:xfrm rot="16200000">
            <a:off x="6359996" y="2753975"/>
            <a:ext cx="1512166" cy="1278043"/>
          </a:xfrm>
          <a:prstGeom prst="trapezoid">
            <a:avLst/>
          </a:prstGeom>
          <a:blipFill dpi="0" rotWithShape="0">
            <a:blip r:embed="rId10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ρθογώνιο 16"/>
          <p:cNvSpPr/>
          <p:nvPr/>
        </p:nvSpPr>
        <p:spPr>
          <a:xfrm>
            <a:off x="7781568" y="4400731"/>
            <a:ext cx="1362432" cy="756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ΚΑΘΗΜΕΡΙ ΝΗ ΖΩΗ ΣΤΟ ΒΥΖΑΝΤΙΟ </a:t>
            </a:r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119161" y="4615975"/>
            <a:ext cx="13161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ΡΧΙΚΗ ΔΙΑΦΑΝΕΙΑ</a:t>
            </a:r>
            <a:endParaRPr lang="el-GR" dirty="0"/>
          </a:p>
        </p:txBody>
      </p:sp>
      <p:sp>
        <p:nvSpPr>
          <p:cNvPr id="14" name="Ορθογώνιο 13"/>
          <p:cNvSpPr/>
          <p:nvPr/>
        </p:nvSpPr>
        <p:spPr>
          <a:xfrm>
            <a:off x="7790014" y="3032955"/>
            <a:ext cx="1362432" cy="468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Η ΑΛΩΣΗ ΤΟΥ ΒΥΖΑΝΤΙΟΥ</a:t>
            </a:r>
            <a:endParaRPr lang="el-GR" sz="1600" dirty="0"/>
          </a:p>
        </p:txBody>
      </p:sp>
      <p:sp>
        <p:nvSpPr>
          <p:cNvPr id="18" name="Δεξιό βέλος 17">
            <a:hlinkClick r:id="rId11" action="ppaction://hlinksldjump"/>
          </p:cNvPr>
          <p:cNvSpPr/>
          <p:nvPr/>
        </p:nvSpPr>
        <p:spPr>
          <a:xfrm>
            <a:off x="7875648" y="6093296"/>
            <a:ext cx="1289165" cy="60436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Ορθογώνιο 18"/>
          <p:cNvSpPr/>
          <p:nvPr/>
        </p:nvSpPr>
        <p:spPr>
          <a:xfrm>
            <a:off x="5796136" y="6165303"/>
            <a:ext cx="1728192" cy="460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ΘΡΗΣΚΕΥΤΙΚΗ ΖΩΗ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0" y="3717032"/>
            <a:ext cx="9144000" cy="31409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0" y="1340768"/>
            <a:ext cx="1568019" cy="4580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Τραπέζιο 9"/>
          <p:cNvSpPr/>
          <p:nvPr/>
        </p:nvSpPr>
        <p:spPr>
          <a:xfrm rot="5400000">
            <a:off x="-63396" y="2930357"/>
            <a:ext cx="4608512" cy="1372732"/>
          </a:xfrm>
          <a:prstGeom prst="trapezoid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2920397" y="1631964"/>
            <a:ext cx="3528390" cy="2880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5" name="Τραπέζιο 14"/>
          <p:cNvSpPr/>
          <p:nvPr/>
        </p:nvSpPr>
        <p:spPr>
          <a:xfrm rot="16200000">
            <a:off x="4788025" y="2978012"/>
            <a:ext cx="4608512" cy="1296145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748799" y="1340768"/>
            <a:ext cx="1403647" cy="4608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9" name="Αριστερό βέλος 8">
            <a:hlinkClick r:id="rId4" action="ppaction://hlinksldjump"/>
          </p:cNvPr>
          <p:cNvSpPr/>
          <p:nvPr/>
        </p:nvSpPr>
        <p:spPr>
          <a:xfrm>
            <a:off x="131520" y="5153028"/>
            <a:ext cx="1316174" cy="62620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Δεξιό βέλος 10">
            <a:hlinkClick r:id="rId5" action="ppaction://hlinksldjump"/>
          </p:cNvPr>
          <p:cNvSpPr/>
          <p:nvPr/>
        </p:nvSpPr>
        <p:spPr>
          <a:xfrm>
            <a:off x="7886516" y="5157192"/>
            <a:ext cx="1289165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>
            <a:hlinkClick r:id="rId6"/>
          </p:cNvPr>
          <p:cNvSpPr/>
          <p:nvPr/>
        </p:nvSpPr>
        <p:spPr>
          <a:xfrm>
            <a:off x="3131840" y="2276872"/>
            <a:ext cx="3096344" cy="187220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Τραπέζιο 13"/>
          <p:cNvSpPr/>
          <p:nvPr/>
        </p:nvSpPr>
        <p:spPr>
          <a:xfrm rot="5400000">
            <a:off x="1233831" y="2701870"/>
            <a:ext cx="2000535" cy="1359209"/>
          </a:xfrm>
          <a:prstGeom prst="trapezoid">
            <a:avLst/>
          </a:prstGeom>
          <a:blipFill dpi="0" rotWithShape="0">
            <a:blip r:embed="rId8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18118" y="3212976"/>
            <a:ext cx="1536376" cy="727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ΕΚΠΑΙΔΕΥΣΗ ΣΤΟ ΒΥΖΑΝΤΙΟ</a:t>
            </a:r>
            <a:endParaRPr lang="el-GR" dirty="0"/>
          </a:p>
        </p:txBody>
      </p:sp>
      <p:sp>
        <p:nvSpPr>
          <p:cNvPr id="7" name="Τραπέζιο 6"/>
          <p:cNvSpPr/>
          <p:nvPr/>
        </p:nvSpPr>
        <p:spPr>
          <a:xfrm rot="16200000">
            <a:off x="6109142" y="2703363"/>
            <a:ext cx="1970856" cy="1291567"/>
          </a:xfrm>
          <a:prstGeom prst="trapezoid">
            <a:avLst/>
          </a:prstGeom>
          <a:blipFill dpi="0" rotWithShape="0">
            <a:blip r:embed="rId9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748799" y="3230465"/>
            <a:ext cx="1395201" cy="864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ΔΟΥΛΕΙΑ ΣΤΟ ΒΥΖΑΝΤΙΟ</a:t>
            </a:r>
            <a:endParaRPr lang="el-GR" dirty="0"/>
          </a:p>
        </p:txBody>
      </p:sp>
      <p:sp>
        <p:nvSpPr>
          <p:cNvPr id="17" name="Ορθογώνιο 16"/>
          <p:cNvSpPr/>
          <p:nvPr/>
        </p:nvSpPr>
        <p:spPr>
          <a:xfrm>
            <a:off x="7774136" y="4649581"/>
            <a:ext cx="1352971" cy="507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ΙΣΤΟΡΙΑ ΒΥΖΑΝΤΙΟΥ</a:t>
            </a:r>
            <a:endParaRPr lang="el-GR" dirty="0"/>
          </a:p>
        </p:txBody>
      </p:sp>
      <p:sp>
        <p:nvSpPr>
          <p:cNvPr id="18" name="Ορθογώνιο 17"/>
          <p:cNvSpPr/>
          <p:nvPr/>
        </p:nvSpPr>
        <p:spPr>
          <a:xfrm>
            <a:off x="119161" y="4615975"/>
            <a:ext cx="13161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ΡΧΙΚΗ ΔΙΑΦΑΝΕΙΑ</a:t>
            </a:r>
            <a:endParaRPr lang="el-GR" dirty="0"/>
          </a:p>
        </p:txBody>
      </p:sp>
      <p:sp>
        <p:nvSpPr>
          <p:cNvPr id="19" name="Δεξιό βέλος 18">
            <a:hlinkClick r:id="rId10" action="ppaction://hlinksldjump"/>
          </p:cNvPr>
          <p:cNvSpPr/>
          <p:nvPr/>
        </p:nvSpPr>
        <p:spPr>
          <a:xfrm>
            <a:off x="7875648" y="6093296"/>
            <a:ext cx="1289165" cy="60436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Ορθογώνιο 19"/>
          <p:cNvSpPr/>
          <p:nvPr/>
        </p:nvSpPr>
        <p:spPr>
          <a:xfrm>
            <a:off x="5796136" y="6165303"/>
            <a:ext cx="1728192" cy="460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ΘΡΗΣΚΕΥΤΙΚΗ ΖΩΗ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7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-16893" y="3717032"/>
            <a:ext cx="9144000" cy="31409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0" y="1340768"/>
            <a:ext cx="1568019" cy="4580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Τραπέζιο 9"/>
          <p:cNvSpPr/>
          <p:nvPr/>
        </p:nvSpPr>
        <p:spPr>
          <a:xfrm rot="5400000">
            <a:off x="-63396" y="2930357"/>
            <a:ext cx="4608512" cy="1372732"/>
          </a:xfrm>
          <a:prstGeom prst="trapezoid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2920397" y="1631964"/>
            <a:ext cx="3528390" cy="2880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5" name="Τραπέζιο 14"/>
          <p:cNvSpPr/>
          <p:nvPr/>
        </p:nvSpPr>
        <p:spPr>
          <a:xfrm rot="16200000">
            <a:off x="4788025" y="2978012"/>
            <a:ext cx="4608512" cy="1296145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748799" y="1340768"/>
            <a:ext cx="1403647" cy="4608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9" name="Αριστερό βέλος 8">
            <a:hlinkClick r:id="rId4" action="ppaction://hlinksldjump"/>
          </p:cNvPr>
          <p:cNvSpPr/>
          <p:nvPr/>
        </p:nvSpPr>
        <p:spPr>
          <a:xfrm>
            <a:off x="125922" y="5157192"/>
            <a:ext cx="1316174" cy="62620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1" name="Δεξιό βέλος 10">
            <a:hlinkClick r:id="rId5" action="ppaction://hlinksldjump"/>
          </p:cNvPr>
          <p:cNvSpPr/>
          <p:nvPr/>
        </p:nvSpPr>
        <p:spPr>
          <a:xfrm>
            <a:off x="7886516" y="5157192"/>
            <a:ext cx="1289165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8118" y="3212976"/>
            <a:ext cx="1536376" cy="727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prstClr val="white"/>
                </a:solidFill>
              </a:rPr>
              <a:t>ΘΡΗΣΚΕΙΑ ΣΤΟ ΒΥΖΑΝΤΙΟ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7748799" y="3212976"/>
            <a:ext cx="1395201" cy="72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prstClr val="white"/>
                </a:solidFill>
              </a:rPr>
              <a:t>Ο ΡΟΛΟΣ ΤΗΣ ΘΡΗΣΚΕΙΑΣ ΣΤΟ ΒΥΖΑΝΤΙΟ</a:t>
            </a:r>
            <a:endParaRPr lang="el-GR" sz="1600" dirty="0">
              <a:solidFill>
                <a:prstClr val="white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774136" y="4649581"/>
            <a:ext cx="1352971" cy="507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prstClr val="white"/>
                </a:solidFill>
              </a:rPr>
              <a:t>ΙΣΤΟΡΙΑ ΒΥΖΑΝΤΙΟΥ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119161" y="4615975"/>
            <a:ext cx="13161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white"/>
                </a:solidFill>
              </a:rPr>
              <a:t>Α</a:t>
            </a:r>
            <a:r>
              <a:rPr lang="el-GR" dirty="0" smtClean="0">
                <a:solidFill>
                  <a:prstClr val="white"/>
                </a:solidFill>
              </a:rPr>
              <a:t>ΡΧΙΚΗ ΔΙΑΦΑΝΕΙΑ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9" name="Δεξιό βέλος 18">
            <a:hlinkClick r:id="rId6" action="ppaction://hlinksldjump"/>
          </p:cNvPr>
          <p:cNvSpPr/>
          <p:nvPr/>
        </p:nvSpPr>
        <p:spPr>
          <a:xfrm>
            <a:off x="7837942" y="5954843"/>
            <a:ext cx="1289165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Ορθογώνιο 19"/>
          <p:cNvSpPr/>
          <p:nvPr/>
        </p:nvSpPr>
        <p:spPr>
          <a:xfrm>
            <a:off x="6362414" y="5920979"/>
            <a:ext cx="1362432" cy="756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ΚΑΘΗΜΕΡΙΝΗ ΖΩΗ ΣΤΟ ΒΥΖΑΝΤΙΟ </a:t>
            </a:r>
            <a:endParaRPr lang="el-GR" sz="1400" dirty="0"/>
          </a:p>
        </p:txBody>
      </p:sp>
      <p:sp>
        <p:nvSpPr>
          <p:cNvPr id="12" name="Τραπέζιο 11">
            <a:hlinkClick r:id="rId7"/>
          </p:cNvPr>
          <p:cNvSpPr/>
          <p:nvPr/>
        </p:nvSpPr>
        <p:spPr>
          <a:xfrm rot="16200000">
            <a:off x="6297904" y="2999239"/>
            <a:ext cx="1584176" cy="1291567"/>
          </a:xfrm>
          <a:prstGeom prst="trapezoid">
            <a:avLst/>
          </a:prstGeom>
          <a:blipFill dpi="0" rotWithShape="0">
            <a:blip r:embed="rId8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Ορθογώνιο 20"/>
          <p:cNvSpPr/>
          <p:nvPr/>
        </p:nvSpPr>
        <p:spPr>
          <a:xfrm>
            <a:off x="3275856" y="2348191"/>
            <a:ext cx="2880320" cy="1592567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Τραπέζιο 21">
            <a:hlinkClick r:id="rId10"/>
          </p:cNvPr>
          <p:cNvSpPr/>
          <p:nvPr/>
        </p:nvSpPr>
        <p:spPr>
          <a:xfrm rot="5400000">
            <a:off x="1438595" y="2968836"/>
            <a:ext cx="1584176" cy="1352378"/>
          </a:xfrm>
          <a:prstGeom prst="trapezoid">
            <a:avLst/>
          </a:prstGeom>
          <a:blipFill dpi="0" rotWithShape="0">
            <a:blip r:embed="rId11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23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56</Words>
  <Application>Microsoft Office PowerPoint</Application>
  <PresentationFormat>Προβολή στην οθόνη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Petros</dc:creator>
  <cp:lastModifiedBy>IOANNA</cp:lastModifiedBy>
  <cp:revision>24</cp:revision>
  <dcterms:created xsi:type="dcterms:W3CDTF">2023-05-22T16:32:24Z</dcterms:created>
  <dcterms:modified xsi:type="dcterms:W3CDTF">2023-05-24T07:13:35Z</dcterms:modified>
</cp:coreProperties>
</file>