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925A-F2E5-40B7-82ED-A881EAAE913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F3AB-1AC1-48D3-90AB-F0A3992FC89D}" type="slidenum">
              <a:rPr lang="el-GR" smtClean="0"/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511809"/>
            <a:ext cx="8825658" cy="1901952"/>
          </a:xfrm>
        </p:spPr>
        <p:txBody>
          <a:bodyPr/>
          <a:lstStyle/>
          <a:p>
            <a:r>
              <a:rPr lang="el-GR" dirty="0" smtClean="0"/>
              <a:t>Αγιογραφία στις Κατακόμβες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955606"/>
            <a:ext cx="9144000" cy="1655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Τμήμα</a:t>
            </a:r>
            <a:r>
              <a:rPr lang="en-US" sz="2800" dirty="0" smtClean="0"/>
              <a:t>:</a:t>
            </a:r>
            <a:r>
              <a:rPr lang="el-GR" sz="2800" dirty="0" smtClean="0"/>
              <a:t> Β3</a:t>
            </a:r>
            <a:endParaRPr lang="el-GR" sz="2800" dirty="0" smtClean="0"/>
          </a:p>
          <a:p>
            <a:r>
              <a:rPr lang="el-GR" sz="2800" dirty="0" smtClean="0"/>
              <a:t>Άγγελος Τσώνης</a:t>
            </a:r>
            <a:endParaRPr lang="en-US" sz="2800" dirty="0" smtClean="0"/>
          </a:p>
          <a:p>
            <a:endParaRPr 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92096" y="461482"/>
            <a:ext cx="4242816" cy="1293028"/>
          </a:xfrm>
        </p:spPr>
        <p:txBody>
          <a:bodyPr>
            <a:normAutofit/>
          </a:bodyPr>
          <a:lstStyle/>
          <a:p>
            <a:r>
              <a:rPr lang="el-GR" dirty="0" err="1" smtClean="0"/>
              <a:t>Καλοσ</a:t>
            </a:r>
            <a:r>
              <a:rPr lang="el-GR" dirty="0" smtClean="0"/>
              <a:t> </a:t>
            </a:r>
            <a:r>
              <a:rPr lang="el-GR" dirty="0" err="1" smtClean="0"/>
              <a:t>ποιμην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7952" y="1576434"/>
            <a:ext cx="7449312" cy="4928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Ο Χριστός ως Ερμής </a:t>
            </a:r>
            <a:r>
              <a:rPr lang="el-GR" sz="2800" dirty="0" err="1" smtClean="0"/>
              <a:t>κριοφόρος</a:t>
            </a:r>
            <a:r>
              <a:rPr lang="el-GR" sz="2800" dirty="0"/>
              <a:t>,</a:t>
            </a:r>
            <a:r>
              <a:rPr lang="el-GR" sz="2800" dirty="0" smtClean="0"/>
              <a:t> </a:t>
            </a:r>
            <a:r>
              <a:rPr lang="el-GR" sz="2800" dirty="0"/>
              <a:t>σ</a:t>
            </a:r>
            <a:r>
              <a:rPr lang="el-GR" sz="2800" dirty="0" smtClean="0"/>
              <a:t>υμβολίζει την προσπάθεια του Χριστού να μαζέψει τα «</a:t>
            </a:r>
            <a:r>
              <a:rPr lang="el-GR" sz="2800" dirty="0" err="1" smtClean="0"/>
              <a:t>απωλωλότα</a:t>
            </a:r>
            <a:r>
              <a:rPr lang="el-GR" sz="2800" dirty="0" smtClean="0"/>
              <a:t> πρόβατα» δηλαδή αυτούς που τον άφησαν, αλλά και την θυσία του Χριστού πάνω στον σταυρό για την σωτηρία του «ποιμνίου» του, δηλαδή του νέου περιούσιου λαού του, της Εκκλησίας.</a:t>
            </a:r>
            <a:endParaRPr lang="el-GR" sz="2800" dirty="0" smtClean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3514" y="1576434"/>
            <a:ext cx="3486150" cy="4928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26721"/>
            <a:ext cx="6949440" cy="1560575"/>
          </a:xfrm>
        </p:spPr>
        <p:txBody>
          <a:bodyPr/>
          <a:lstStyle/>
          <a:p>
            <a:r>
              <a:rPr lang="el-GR" dirty="0" err="1" smtClean="0"/>
              <a:t>Ιχθυς</a:t>
            </a:r>
            <a:r>
              <a:rPr lang="el-GR" dirty="0"/>
              <a:t>,</a:t>
            </a:r>
            <a:r>
              <a:rPr lang="el-GR" dirty="0" smtClean="0"/>
              <a:t> </a:t>
            </a:r>
            <a:r>
              <a:rPr lang="el-GR" dirty="0" err="1" smtClean="0"/>
              <a:t>αγκυρα</a:t>
            </a:r>
            <a:r>
              <a:rPr lang="el-GR" dirty="0" smtClean="0"/>
              <a:t> ΚΑΙ ΠΛΟΙΟ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3984" y="1792224"/>
            <a:ext cx="6400800" cy="442646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Ο ιχθύς σαν σύμβολο προέρχεται από την μυστηριακή </a:t>
            </a:r>
            <a:r>
              <a:rPr lang="el-GR" sz="2800" dirty="0" err="1" smtClean="0"/>
              <a:t>ιχθυολατρεία</a:t>
            </a:r>
            <a:r>
              <a:rPr lang="el-GR" sz="2800" dirty="0" smtClean="0"/>
              <a:t> στην Συρία</a:t>
            </a:r>
            <a:r>
              <a:rPr lang="en-US" sz="2800" dirty="0" smtClean="0"/>
              <a:t>. </a:t>
            </a:r>
            <a:r>
              <a:rPr lang="el-GR" sz="2800" dirty="0" smtClean="0"/>
              <a:t>Ο Ι.Χ.Θ.Υ.Σ είναι </a:t>
            </a:r>
            <a:r>
              <a:rPr lang="el-GR" sz="2800" dirty="0" err="1" smtClean="0"/>
              <a:t>ακροστοιχίδα</a:t>
            </a:r>
            <a:r>
              <a:rPr lang="el-GR" sz="2800" dirty="0" smtClean="0"/>
              <a:t> και σημαίνει Ιησούς Χριστός Θεού Υιός </a:t>
            </a:r>
            <a:r>
              <a:rPr lang="el-GR" sz="2800" dirty="0" err="1" smtClean="0"/>
              <a:t>Σωτήρ</a:t>
            </a:r>
            <a:r>
              <a:rPr lang="el-GR" sz="2800" dirty="0" smtClean="0"/>
              <a:t>. Ένας ακόμη συμβολισμός του ιχθύος είναι το θαύμα του Χριστού με τους πέντε άρτους και τους δύο ιχθύες.</a:t>
            </a:r>
            <a:endParaRPr lang="el-GR" sz="2800" dirty="0"/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Η άγκυρα συμβολίζει την ελπίδα.</a:t>
            </a:r>
            <a:endParaRPr lang="el-GR" sz="2800" dirty="0" smtClean="0"/>
          </a:p>
          <a:p>
            <a:pPr marL="514350" indent="-514350">
              <a:buFont typeface="+mj-lt"/>
              <a:buAutoNum type="romanUcPeriod"/>
            </a:pPr>
            <a:r>
              <a:rPr lang="el-GR" sz="2800" dirty="0" smtClean="0"/>
              <a:t>Η κιβωτός του Νώε συμβολίζει την Εκκλησία που την φυλάει ο Θεός από τα «</a:t>
            </a:r>
            <a:r>
              <a:rPr lang="el-GR" sz="2800" dirty="0" err="1" smtClean="0"/>
              <a:t>κύμματα</a:t>
            </a:r>
            <a:r>
              <a:rPr lang="el-GR" sz="2800" dirty="0" smtClean="0"/>
              <a:t>» δηλαδή τους εχθρούς της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7664" y="426721"/>
            <a:ext cx="4815840" cy="327964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64" y="3706368"/>
            <a:ext cx="4815839" cy="298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6048" y="764373"/>
            <a:ext cx="5096256" cy="1293028"/>
          </a:xfrm>
        </p:spPr>
        <p:txBody>
          <a:bodyPr>
            <a:normAutofit/>
          </a:bodyPr>
          <a:lstStyle/>
          <a:p>
            <a:r>
              <a:rPr lang="el-GR" dirty="0" smtClean="0"/>
              <a:t>Δεομένη ψυχή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992" y="2194560"/>
            <a:ext cx="759561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/>
              <a:t>Η δεομένη ψυχή είναι εμπνευσμένη από την </a:t>
            </a:r>
            <a:r>
              <a:rPr lang="el-GR" sz="3200" dirty="0"/>
              <a:t>μ</a:t>
            </a:r>
            <a:r>
              <a:rPr lang="el-GR" sz="3200" dirty="0" smtClean="0"/>
              <a:t>ητέρα γη που λάτρευαν οι </a:t>
            </a:r>
            <a:r>
              <a:rPr lang="el-GR" sz="3200" dirty="0" err="1" smtClean="0"/>
              <a:t>Μινωίτες</a:t>
            </a:r>
            <a:r>
              <a:rPr lang="el-GR" sz="3200" dirty="0" smtClean="0"/>
              <a:t>. Η δεομένη ψυχή είναι μία γυναίκα που προσεύχεται με τα χέρια υψωμένα.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2826" y="1410887"/>
            <a:ext cx="3924300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764373"/>
            <a:ext cx="6437376" cy="1293028"/>
          </a:xfrm>
        </p:spPr>
        <p:txBody>
          <a:bodyPr>
            <a:normAutofit/>
          </a:bodyPr>
          <a:lstStyle/>
          <a:p>
            <a:r>
              <a:rPr lang="el-GR" dirty="0" smtClean="0"/>
              <a:t>Ο χριστός ως φοίνικας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2194560"/>
            <a:ext cx="550773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 φοίνικας, είναι ένα φανταστικό ζώο από την Ελληνική μυθολογία που όταν πέθαινε γινόταν στάχτη και μετά από την στάχτη του ξαναγεννιόταν. Ο φοίνικας συμβολίζει την σταύρωση και την ανάσταση του </a:t>
            </a:r>
            <a:r>
              <a:rPr lang="el-GR" sz="2800" dirty="0" err="1" smtClean="0"/>
              <a:t>Θεανρθώπου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1632" y="1410887"/>
            <a:ext cx="4912995" cy="492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9184" y="764373"/>
            <a:ext cx="6059424" cy="1186347"/>
          </a:xfrm>
        </p:spPr>
        <p:txBody>
          <a:bodyPr/>
          <a:lstStyle/>
          <a:p>
            <a:r>
              <a:rPr lang="el-GR" dirty="0" smtClean="0"/>
              <a:t> ο χριστός ως ΟΡΦΈΑΣ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9184" y="1950720"/>
            <a:ext cx="6059424" cy="4267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Ορφέας ήταν ο ιδρυτής της Ορφικής μυστηριακής λατρείας, μίας αρχαίας  μονοθεϊστικής θρησκείας. Σύμφωνα με τον μύθο ήταν τόσο καλός μουσικός που μέχρι και η θεοί ζήλευαν την μουσική που έφτιαχνε. Σε αυτήν την εικόνα ο Χριστός έχει την μορφή του Ορφέα και η Λύρα συμβολίζει το Ευαγγέλιο, ενώ η μουσική που παράγει η λύρα συμβολίζει το όμορφο μήνυμα του Ευαγγελίου.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402" y="1016508"/>
            <a:ext cx="537591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70304" y="3340608"/>
            <a:ext cx="8961120" cy="92659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 err="1" smtClean="0"/>
              <a:t>σασ</a:t>
            </a:r>
            <a:r>
              <a:rPr lang="el-GR" sz="3200" dirty="0" smtClean="0"/>
              <a:t> </a:t>
            </a:r>
            <a:r>
              <a:rPr lang="el-GR" sz="3200" dirty="0" err="1" smtClean="0"/>
              <a:t>ευχαριστω</a:t>
            </a:r>
            <a:r>
              <a:rPr lang="el-GR" sz="3200" dirty="0" smtClean="0"/>
              <a:t> για την </a:t>
            </a:r>
            <a:r>
              <a:rPr lang="el-GR" sz="3200" dirty="0" err="1" smtClean="0"/>
              <a:t>παρακολουθηση</a:t>
            </a:r>
            <a:br>
              <a:rPr lang="el-GR" sz="3200" dirty="0" smtClean="0"/>
            </a:br>
            <a:br>
              <a:rPr lang="el-GR" sz="3200" dirty="0"/>
            </a:br>
            <a:br>
              <a:rPr lang="el-GR" sz="2000" dirty="0" smtClean="0"/>
            </a:br>
            <a:br>
              <a:rPr lang="el-GR" sz="2000" dirty="0" smtClean="0"/>
            </a:br>
            <a:endParaRPr lang="el-G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Ίχνος ατμού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Ίχνος ατμού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0</TotalTime>
  <Words>1548</Words>
  <Application>WPS Presentation</Application>
  <PresentationFormat>Ευρεία οθόνη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Century Gothic</vt:lpstr>
      <vt:lpstr>Microsoft YaHei</vt:lpstr>
      <vt:lpstr>Arial Unicode MS</vt:lpstr>
      <vt:lpstr>Calibri</vt:lpstr>
      <vt:lpstr>Ίχνος ατμού</vt:lpstr>
      <vt:lpstr>Αγιογραφία στις Κατακόμβες</vt:lpstr>
      <vt:lpstr>Καλοσ ποιμην</vt:lpstr>
      <vt:lpstr>Ιχθυς, αγκυρα ΚΑΙ ΠΛΟΙΟ</vt:lpstr>
      <vt:lpstr>Δεομένη ψυχή</vt:lpstr>
      <vt:lpstr>Ο χριστός ως φοίνικας</vt:lpstr>
      <vt:lpstr> ο χριστός ως ΟΡΦΈΑΣ</vt:lpstr>
      <vt:lpstr>σασ ευχαριστω για την παρακολουθηση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Αγιογραφία στις Κατακόμβες</dc:title>
  <dc:creator>nick ts</dc:creator>
  <cp:lastModifiedBy>Paris</cp:lastModifiedBy>
  <cp:revision>17</cp:revision>
  <dcterms:created xsi:type="dcterms:W3CDTF">2023-03-05T18:41:00Z</dcterms:created>
  <dcterms:modified xsi:type="dcterms:W3CDTF">2024-01-28T22:51:45Z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D70D5BFED55F440AA1CF4F295667F218_13</vt:lpwstr>
  </property>
  <property fmtid="{D5CDD505-2E9C-101B-9397-08002B2CF9AE}" pid="3" name="KSOProductBuildVer">
    <vt:lpwstr>1033-12.2.0.13431</vt:lpwstr>
  </property>
</Properties>
</file>