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6" r:id="rId6"/>
    <p:sldId id="258" r:id="rId7"/>
    <p:sldId id="259" r:id="rId8"/>
    <p:sldId id="262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  <a:endParaRPr lang="el-GR"/>
          </a:p>
          <a:p>
            <a:pPr lvl="1"/>
            <a:r>
              <a:rPr lang="el-GR"/>
              <a:t>Δεύτερο επίπεδο</a:t>
            </a:r>
            <a:endParaRPr lang="el-GR"/>
          </a:p>
          <a:p>
            <a:pPr lvl="2"/>
            <a:r>
              <a:rPr lang="el-GR"/>
              <a:t>Τρίτο επίπεδο</a:t>
            </a:r>
            <a:endParaRPr lang="el-GR"/>
          </a:p>
          <a:p>
            <a:pPr lvl="3"/>
            <a:r>
              <a:rPr lang="el-GR"/>
              <a:t>Τέταρτο επίπεδο</a:t>
            </a:r>
            <a:endParaRPr lang="el-GR"/>
          </a:p>
          <a:p>
            <a:pPr lvl="4"/>
            <a:r>
              <a:rPr lang="el-GR"/>
              <a:t>Πέμπτο επίπεδο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FC0DB-6A91-4EF1-8050-B06AB187A7DC}" type="datetimeFigureOut">
              <a:rPr lang="el-GR" smtClean="0"/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FA45-5E28-487D-A5AB-254D8913D52F}" type="slidenum">
              <a:rPr lang="el-GR" smtClean="0"/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Κατακόμβες </a:t>
            </a:r>
            <a:endParaRPr lang="el-G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Οι αρχαιολογικές ανασκαφές που διεξήχθησαν τον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εικοστό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αιώνα, επέτρεψαν να ανακαλυφθούν στους υπέργειους ταφικούς οικισμούς που χρονολογούνται από το τέλος της δημοκρατικής εποχής (</a:t>
            </a:r>
            <a:r>
              <a:rPr lang="el-GR" sz="24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Ι αιώνας π.Χ.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). 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Το </a:t>
            </a:r>
            <a:r>
              <a:rPr lang="el-GR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υποδιαστολικό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νεκροταφείο συνέχισε να αναπτύσσεται μέχρι την ύστερη Αυτοκρατορία, όταν μέλη ευγενών χριστιανικών οικογενειών επιθυμούσαν να ταφούν κοντά στα λείψανα των μαρτύρων. Αυτό το υπαίθριο νεκροταφείο αποτελείται από μια ποικιλία ταφών: μορφές, </a:t>
            </a:r>
            <a:r>
              <a:rPr lang="el-GR" sz="2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κολουμπάρια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μαυσωλεία.</a:t>
            </a:r>
            <a:endParaRPr lang="el-GR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Το υπόγειο νεκροταφείο αναπτύσσεται αντίθετα τον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II-III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αιώνα</a:t>
            </a:r>
            <a:r>
              <a:rPr lang="el-GR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πρώτα ως ξεχωριστοί ταφικοί πυρήνες και στη συνέχεια ενωμένοι σε μια ενιαία μεγάλη κατακόμβη.</a:t>
            </a:r>
            <a:endParaRPr lang="el-GR" sz="2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 txBox="1">
            <a:spLocks noGrp="1"/>
          </p:cNvSpPr>
          <p:nvPr>
            <p:ph idx="1"/>
          </p:nvPr>
        </p:nvSpPr>
        <p:spPr>
          <a:xfrm>
            <a:off x="838200" y="469900"/>
            <a:ext cx="10515600" cy="413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Με τη μετατροπή του σε ιερό από τον Πάπα 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Δαμάσο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Α ́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το νεκροταφείο έγινε τόπος προσκυνήματος και κατάνυξης, μέχρι που, λόγω της ανασφάλειας των προαστίων και της ρωμαϊκής υπαίθρου, τον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ένατο αιώνα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ο Πάπας Λέων Γ ́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αποφάσισε να μεταφέρει τα λείψανα των μαρτύρων εντός των 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Αυρηλιακών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τειχών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στην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εκκλησία των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Αγίω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Νερέως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και Αχιλλέως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Εγκαταλελειμμένη και ξεχασμένη, η κατακόμβη ανακαλύφθηκε από τον 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Antonio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Bosio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στα τέλη του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δέκατου έκτου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αιώνα και μελετήθηκε από τον 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Giovanni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Battista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Rossi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στα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μέσα του δέκατου ένατου αιώνα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Σε αυτό το μέρος υπογράφηκε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το σύμφωνο των κατακομβών το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1965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λίγες μέρες πριν από το τέλος της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Δεύτερης Συνόδου του Βατικανού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/>
              <a:t>Τοπωνύμιο</a:t>
            </a:r>
            <a:endParaRPr lang="el-GR" sz="6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Η κατακόμβη βρίσκεται στο αρχαίο </a:t>
            </a:r>
            <a:r>
              <a:rPr lang="el-GR" sz="2400" b="0" i="1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praedium</a:t>
            </a:r>
            <a:r>
              <a:rPr lang="el-GR" sz="24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2400" b="0" i="1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Domitillae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που πιστοποιείται από αρχαίες λογοτεχνικές πηγές και επιγραφικά ευρήματα. Στην οικογένεια των 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Φλαβίων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τον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πρώτο αιώνα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υπήρχαν δύο γυναικείες μορφές με το όνομα </a:t>
            </a:r>
            <a:r>
              <a:rPr lang="el-GR" sz="2400" b="0" i="1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Flavia</a:t>
            </a:r>
            <a:r>
              <a:rPr lang="el-GR" sz="2400" b="0" i="1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sz="2400" b="0" i="1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Domitilla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: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ο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πρώτος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είναι ο ιδιοκτήτης του προαναφερθέντος ταμείου, σύζυγος του προξένου του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95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Φλάβιου </a:t>
            </a:r>
            <a:r>
              <a:rPr lang="el-GR" sz="24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Κλήμεντος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;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η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δεύτερη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είναι η εγγονή του ίδιου προξένου, που τιμήθηκε ως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μάρτυρας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 τον 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τέταρτο αιώνα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Η κατακόμβη λοιπόν οφείλει το όνομά της σε μία από τις δύο </a:t>
            </a:r>
            <a:r>
              <a:rPr lang="el-GR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Δομιτίλλες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της οικογένειας των </a:t>
            </a:r>
            <a:r>
              <a:rPr lang="el-GR" sz="24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Φλαβίων</a:t>
            </a:r>
            <a:r>
              <a:rPr lang="el-GR" sz="2400" b="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, που ασπάστηκαν τον Χριστιανισμό και ως εκ τούτου διώχθηκαν.</a:t>
            </a:r>
            <a:endParaRPr lang="el-GR" sz="2400" b="0" i="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Ταφές</a:t>
            </a:r>
            <a:endParaRPr lang="el-G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Η κατακόμβη, σημαντικού μεγέθους, στεγάζει ταφές παλαιοχριστιανικών. Ένα ενδιαφέρον χαρακτηριστικό είναι η συνύπαρξη μεταξύ χριστιανικών και ειδωλολατρικών ταφών. </a:t>
            </a:r>
            <a:endParaRPr lang="el-GR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2700"/>
            <a:ext cx="12192000" cy="69128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Μαρτυρίες </a:t>
            </a:r>
            <a:endParaRPr lang="el-G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Στο ευρετήριο των αρχαίων χριστιανικών νεκροταφείων της Ρώμης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coemeteriorum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vetus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), η κατακόμβη μας έχει αυτό το όνομα: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Κυμητέριο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Δομιτίλλειο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Νηρηί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Αχιλλέας και ιερά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Πετρονέλλαμ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μέσω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Αρδεατίνας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 την αρχαιότητα η κατακόμβη ήταν γνωστή ως ο τόπος ταφής των μαρτύρων Νηρέα και Αχιλλέα. Το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passio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τους, που χρονολογείται από τον πέμπτο ή τον έκτο αιώνα, αν και ευφάνταστο από πολλές απόψεις, είναι ακριβές και λεπτομερές στην περιγραφή της ταφής τους στη γη που ανήκει στη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Domitilla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Ardeatina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Μια άλλη ένδειξη προέρχεται από 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Notitia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ecclesiarum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urbis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Romae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τον οδηγό για τους προσκυνητές του έβδομου αιώνα, ο οποίος εκφράζεται ως εξής: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«Και φεύγεις από την Αππία Οδό και φτάνεις στην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Αρδεατίνα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... Στη συνέχεια κατεβείτε μια σκάλα προς τους αγίους μάρτυρες Νηρέα και Αχιλλέα».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20700"/>
            <a:ext cx="10515600" cy="5656263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(Απόσπασμα στο Ντε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Σάντις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Μπιαμόντε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σ. 72)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Οι φιλολογικές αυτές ενδείξεις έχουν επιβεβαιωθεί σε αρχαιολογικές ανασκαφές, στην ανακάλυψη μνημειακής μαρτυρίας της λατρείας των δύο μαρτύρων.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παράδοση επιβεβαιώνει επίσης την ύπαρξη, στο νεκροταφείο της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Αρδεατίνας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της λατρείας της Αγίας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Πετρονίλλας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, που θεωρείται κόρη του Αγίου Πέτρου. Η προέλευση αυτής της λανθασμένης συγγένειας προέρχεται από την προέλευση του ονόματος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Πετρονέλλα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από τη ρίζα Πέτρος αντί του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Πετρώνιου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 Αυτή η λατρεία πιστοποιείται, από αρχαιολογική άποψη, από μια τοιχογραφία, που ονομάζεται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matron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Veneranda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3450</Words>
  <Application>WPS Presentation</Application>
  <PresentationFormat>Ευρεία οθόνη</PresentationFormat>
  <Paragraphs>37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Θέμα του Office</vt:lpstr>
      <vt:lpstr>Κατακόμβες </vt:lpstr>
      <vt:lpstr>PowerPoint 演示文稿</vt:lpstr>
      <vt:lpstr>PowerPoint 演示文稿</vt:lpstr>
      <vt:lpstr>PowerPoint 演示文稿</vt:lpstr>
      <vt:lpstr>Τοπωνύμιο</vt:lpstr>
      <vt:lpstr>Ταφές</vt:lpstr>
      <vt:lpstr>PowerPoint 演示文稿</vt:lpstr>
      <vt:lpstr>Μαρτυρίες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Κατακόμβες </dc:title>
  <dc:creator>User</dc:creator>
  <cp:lastModifiedBy>Paris</cp:lastModifiedBy>
  <cp:revision>2</cp:revision>
  <dcterms:created xsi:type="dcterms:W3CDTF">2023-02-22T07:26:00Z</dcterms:created>
  <dcterms:modified xsi:type="dcterms:W3CDTF">2024-01-24T15:17:20Z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A3B0FDA1FE7A4CEE8BD900CEB4CE297D_13</vt:lpwstr>
  </property>
  <property fmtid="{D5CDD505-2E9C-101B-9397-08002B2CF9AE}" pid="3" name="KSOProductBuildVer">
    <vt:lpwstr>1033-12.2.0.13431</vt:lpwstr>
  </property>
</Properties>
</file>