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810001" y="1449147"/>
            <a:ext cx="10572000"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6976FC9-7950-4341-B7B6-404CC94AD4B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0000" y="4800600"/>
            <a:ext cx="10561418"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hasCustomPrompt="1"/>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76976FC9-7950-4341-B7B6-404CC94AD4B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850985" y="1238502"/>
            <a:ext cx="589384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9" name="Text Placeholder 5"/>
          <p:cNvSpPr>
            <a:spLocks noGrp="1"/>
          </p:cNvSpPr>
          <p:nvPr>
            <p:ph type="body" sz="quarter" idx="16" hasCustomPrompt="1"/>
          </p:nvPr>
        </p:nvSpPr>
        <p:spPr>
          <a:xfrm>
            <a:off x="7574642" y="1081456"/>
            <a:ext cx="3810001" cy="4075465"/>
          </a:xfrm>
        </p:spPr>
        <p:txBody>
          <a:bodyPr anchor="t"/>
          <a:lstStyle>
            <a:lvl1pPr marL="0" indent="0">
              <a:buFontTx/>
              <a:buNone/>
              <a:defRPr/>
            </a:lvl1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6976FC9-7950-4341-B7B6-404CC94AD4B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hasCustomPrompt="1"/>
          </p:nvPr>
        </p:nvSpPr>
        <p:spPr>
          <a:xfrm>
            <a:off x="1357089" y="2435957"/>
            <a:ext cx="438252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hasCustomPrompt="1"/>
          </p:nvPr>
        </p:nvSpPr>
        <p:spPr>
          <a:xfrm>
            <a:off x="6156000" y="2286000"/>
            <a:ext cx="4880300" cy="2295525"/>
          </a:xfrm>
        </p:spPr>
        <p:txBody>
          <a:bodyPr anchor="t"/>
          <a:lstStyle>
            <a:lvl1pPr marL="0" indent="0">
              <a:buFontTx/>
              <a:buNone/>
              <a:defRPr/>
            </a:lvl1pPr>
          </a:lstStyle>
          <a:p>
            <a:pPr lvl="0"/>
            <a:r>
              <a:rPr lang="el-GR"/>
              <a:t>Στυλ κειμένου υποδείγματος</a:t>
            </a:r>
            <a:endParaRPr lang="el-GR"/>
          </a:p>
        </p:txBody>
      </p:sp>
      <p:sp>
        <p:nvSpPr>
          <p:cNvPr id="2" name="Date Placeholder 1"/>
          <p:cNvSpPr>
            <a:spLocks noGrp="1"/>
          </p:cNvSpPr>
          <p:nvPr>
            <p:ph type="dt" sz="half" idx="10"/>
          </p:nvPr>
        </p:nvSpPr>
        <p:spPr/>
        <p:txBody>
          <a:bodyPr/>
          <a:lstStyle/>
          <a:p>
            <a:fld id="{76976FC9-7950-4341-B7B6-404CC94AD4B2}"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6976FC9-7950-4341-B7B6-404CC94AD4B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hasCustomPrompt="1"/>
          </p:nvPr>
        </p:nvSpPr>
        <p:spPr>
          <a:xfrm>
            <a:off x="8183540" y="586171"/>
            <a:ext cx="2494791"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810001" y="446089"/>
            <a:ext cx="6611540" cy="5414962"/>
          </a:xfrm>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6976FC9-7950-4341-B7B6-404CC94AD4B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810000" y="447188"/>
            <a:ext cx="10571998" cy="97045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818712" y="2222287"/>
            <a:ext cx="10554574" cy="3636511"/>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6976FC9-7950-4341-B7B6-404CC94AD4B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810000" y="2951396"/>
            <a:ext cx="10561418"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6976FC9-7950-4341-B7B6-404CC94AD4B2}"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818712" y="2222287"/>
            <a:ext cx="5185873" cy="3638763"/>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6187415" y="2222287"/>
            <a:ext cx="5194583" cy="3638764"/>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6976FC9-7950-4341-B7B6-404CC94AD4B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814729" y="2751138"/>
            <a:ext cx="5189856" cy="3109913"/>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6187415" y="2751138"/>
            <a:ext cx="5194583" cy="3109913"/>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6976FC9-7950-4341-B7B6-404CC94AD4B2}"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6976FC9-7950-4341-B7B6-404CC94AD4B2}"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76FC9-7950-4341-B7B6-404CC94AD4B2}"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1073151" y="446088"/>
            <a:ext cx="3547533"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4855633" y="446088"/>
            <a:ext cx="6252633" cy="5414963"/>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76976FC9-7950-4341-B7B6-404CC94AD4B2}"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D9612BA-8087-4CF8-B7B2-9B0E5BA465CC}"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4728" y="727522"/>
            <a:ext cx="485298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hasCustomPrompt="1"/>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ln>
          <a:effectLst/>
        </p:spPr>
        <p:txBody>
          <a:bodyPr wrap="square" numCol="1" anchor="t" anchorCtr="0" compatLnSpc="1">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a:xfrm>
            <a:off x="3885810" y="6041362"/>
            <a:ext cx="976879" cy="365125"/>
          </a:xfrm>
        </p:spPr>
        <p:txBody>
          <a:bodyPr/>
          <a:lstStyle/>
          <a:p>
            <a:fld id="{76976FC9-7950-4341-B7B6-404CC94AD4B2}" type="datetimeFigureOut">
              <a:rPr lang="el-GR" smtClean="0"/>
            </a:fld>
            <a:endParaRPr lang="el-GR"/>
          </a:p>
        </p:txBody>
      </p:sp>
      <p:sp>
        <p:nvSpPr>
          <p:cNvPr id="6" name="Footer Placeholder 5"/>
          <p:cNvSpPr>
            <a:spLocks noGrp="1"/>
          </p:cNvSpPr>
          <p:nvPr>
            <p:ph type="ftr" sz="quarter" idx="11"/>
          </p:nvPr>
        </p:nvSpPr>
        <p:spPr>
          <a:xfrm>
            <a:off x="590396" y="6041362"/>
            <a:ext cx="3295413" cy="365125"/>
          </a:xfrm>
        </p:spPr>
        <p:txBody>
          <a:bodyPr/>
          <a:lstStyle/>
          <a:p>
            <a:endParaRPr lang="el-GR"/>
          </a:p>
        </p:txBody>
      </p:sp>
      <p:sp>
        <p:nvSpPr>
          <p:cNvPr id="7" name="Slide Number Placeholder 6"/>
          <p:cNvSpPr>
            <a:spLocks noGrp="1"/>
          </p:cNvSpPr>
          <p:nvPr>
            <p:ph type="sldNum" sz="quarter" idx="12"/>
          </p:nvPr>
        </p:nvSpPr>
        <p:spPr>
          <a:xfrm>
            <a:off x="4862689" y="5915888"/>
            <a:ext cx="1062155" cy="490599"/>
          </a:xfrm>
        </p:spPr>
        <p:txBody>
          <a:bodyPr/>
          <a:lstStyle/>
          <a:p>
            <a:fld id="{DD9612BA-8087-4CF8-B7B2-9B0E5BA465CC}"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l-G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76976FC9-7950-4341-B7B6-404CC94AD4B2}" type="datetimeFigureOut">
              <a:rPr lang="el-GR" smtClean="0"/>
            </a:fld>
            <a:endParaRPr lang="el-G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D9612BA-8087-4CF8-B7B2-9B0E5BA465CC}"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panose="05020102010507070707"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panose="05020102010507070707"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panose="05020102010507070707"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5pPr>
      <a:lvl6pPr marL="24003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6pPr>
      <a:lvl7pPr marL="279971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7pPr>
      <a:lvl8pPr marL="319976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8pPr>
      <a:lvl9pPr marL="359981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photodentro.edu.gr/aggregator/lo/photodentro-aggregatedcontent-8526-3635" TargetMode="External"/><Relationship Id="rId2" Type="http://schemas.openxmlformats.org/officeDocument/2006/relationships/hyperlink" Target="https://grdiscovery.com/sti-siria-i-palaioteri-xristianiki-ekklisia/" TargetMode="External"/><Relationship Id="rId1" Type="http://schemas.openxmlformats.org/officeDocument/2006/relationships/hyperlink" Target="https://el.wikipedia.org/wiki/&#922;&#945;&#964;&#945;&#954;&#972;&#956;&#946;&#949;&#96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algn="ctr"/>
            <a:r>
              <a:rPr lang="el-GR" dirty="0"/>
              <a:t>Εργασία στα Θρησκευτικά</a:t>
            </a:r>
            <a:endParaRPr lang="el-GR" dirty="0"/>
          </a:p>
        </p:txBody>
      </p:sp>
      <p:sp>
        <p:nvSpPr>
          <p:cNvPr id="5" name="Θέση περιεχομένου 4"/>
          <p:cNvSpPr>
            <a:spLocks noGrp="1"/>
          </p:cNvSpPr>
          <p:nvPr>
            <p:ph idx="1"/>
          </p:nvPr>
        </p:nvSpPr>
        <p:spPr/>
        <p:txBody>
          <a:bodyPr/>
          <a:lstStyle/>
          <a:p>
            <a:r>
              <a:rPr lang="el-GR" dirty="0"/>
              <a:t>Ονοματεπώνυμο: Παύλος </a:t>
            </a:r>
            <a:r>
              <a:rPr lang="el-GR" dirty="0" err="1"/>
              <a:t>Δρυγούτης</a:t>
            </a:r>
            <a:endParaRPr lang="el-GR" dirty="0"/>
          </a:p>
          <a:p>
            <a:r>
              <a:rPr lang="el-GR" dirty="0"/>
              <a:t>Ημερομηνία: 8/3/23</a:t>
            </a:r>
            <a:endParaRPr lang="el-GR" dirty="0"/>
          </a:p>
          <a:p>
            <a:r>
              <a:rPr lang="el-GR" dirty="0"/>
              <a:t>Τάξη και Τμήμα: Β’3</a:t>
            </a:r>
            <a:endParaRPr lang="el-GR" dirty="0"/>
          </a:p>
          <a:p>
            <a:r>
              <a:rPr lang="el-GR" dirty="0"/>
              <a:t>Θέμα: Πληροφορίες για τις κατακόμβες (Εργασία από φυλλάδιο κατακομβών, &lt;&lt;Η Ομάδα των Θεολόγων&gt;&gt;)</a:t>
            </a:r>
            <a:endParaRPr lang="el-GR" dirty="0"/>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ήταν οι κατακόμβες;</a:t>
            </a:r>
            <a:endParaRPr lang="el-GR" dirty="0"/>
          </a:p>
        </p:txBody>
      </p:sp>
      <p:sp>
        <p:nvSpPr>
          <p:cNvPr id="3" name="Θέση περιεχομένου 2"/>
          <p:cNvSpPr>
            <a:spLocks noGrp="1"/>
          </p:cNvSpPr>
          <p:nvPr>
            <p:ph idx="1"/>
          </p:nvPr>
        </p:nvSpPr>
        <p:spPr/>
        <p:txBody>
          <a:bodyPr/>
          <a:lstStyle/>
          <a:p>
            <a:r>
              <a:rPr lang="el-GR" dirty="0"/>
              <a:t>Οι Κατακόμβες ήταν υπόγεια νεκροταφεία και οστεοθήκες των Χριστιανών δηλαδή ήταν βαθύς και σκοτεινός υπόγειος χώρος.</a:t>
            </a:r>
            <a:endParaRPr lang="el-GR" dirty="0"/>
          </a:p>
          <a:p>
            <a:r>
              <a:rPr lang="el-GR" dirty="0"/>
              <a:t>Οι Χριστιανοί επίσης χρησιμοποιούσαν τις κατακόμβες σε περιόδους διωγμών ως καταφύγιο, χώρο συγκέντρωσης αλλά και λατρείας. Επίσης, συνήθως υπήρχαν και τοιχογραφίες οι οποίες απεικόνιζαν πράγματα από την Καινή και Παλαιά Διαθήκη, αλλά και προσωπογραφίες του Χριστού.</a:t>
            </a:r>
            <a:endParaRPr lang="el-GR" dirty="0"/>
          </a:p>
        </p:txBody>
      </p:sp>
      <p:pic>
        <p:nvPicPr>
          <p:cNvPr id="1028" name="Picture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949726" y="548227"/>
            <a:ext cx="3143250" cy="2276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Τόποι λατρείας Χριστιανών κατά την περίοδο των διωγμών</a:t>
            </a:r>
            <a:endParaRPr lang="el-GR" dirty="0"/>
          </a:p>
        </p:txBody>
      </p:sp>
      <p:sp>
        <p:nvSpPr>
          <p:cNvPr id="3" name="Θέση περιεχομένου 2"/>
          <p:cNvSpPr>
            <a:spLocks noGrp="1"/>
          </p:cNvSpPr>
          <p:nvPr>
            <p:ph idx="1"/>
          </p:nvPr>
        </p:nvSpPr>
        <p:spPr/>
        <p:txBody>
          <a:bodyPr/>
          <a:lstStyle/>
          <a:p>
            <a:r>
              <a:rPr lang="el-GR" dirty="0"/>
              <a:t>Στην αρχή οι χριστιανοί δεν είχαν συγκεκριμένους τόπους λατρείας οπότε μαζεύονταν σε ευρύχωρα σπίτια και εκεί έψαλλαν και έκαναν όλες τις ιεροτελεστίες. </a:t>
            </a:r>
            <a:endParaRPr lang="el-GR" dirty="0"/>
          </a:p>
          <a:p>
            <a:r>
              <a:rPr lang="el-GR" dirty="0"/>
              <a:t>Συγκεκριμένα, μετέτρεπαν οικίες σε ναούς, όπως για παράδειγμα σε ένα πολύ καλά διατηρημένο ιερό που βρήκαν οι αρχαιολόγοι στην πόλη </a:t>
            </a:r>
            <a:r>
              <a:rPr lang="el-GR" dirty="0" err="1"/>
              <a:t>Δούρα-Ευρωπος</a:t>
            </a:r>
            <a:r>
              <a:rPr lang="el-GR" dirty="0"/>
              <a:t> της Συρίας, που χρονολογείται το 3οαι. Σε αυτό το ναό βρήκαν ένα μεγάλο δωμάτιο, με υπερυψωμένο δάπεδο στην ανατολική πλευρά (που θεωρούν ότι τοποθετούνταν η αγία τράπεζα), ένα διπλανό δωμάτιο με το </a:t>
            </a:r>
            <a:r>
              <a:rPr lang="el-GR" dirty="0" err="1"/>
              <a:t>βαφτιστήριο</a:t>
            </a:r>
            <a:r>
              <a:rPr lang="el-GR" dirty="0"/>
              <a:t> και τις ανάλογες εγκαταστάσεις ύδρευσης και διακοσμημένο με τοιχογραφίες, και μια αυλή να χωρίζει αυτά τα δύο δωμάτια.</a:t>
            </a:r>
            <a:endParaRPr lang="el-GR" dirty="0"/>
          </a:p>
        </p:txBody>
      </p:sp>
      <p:pic>
        <p:nvPicPr>
          <p:cNvPr id="2050" name="Picture 2" descr="Δούρα Ευρωπός"/>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06316" y="819299"/>
            <a:ext cx="2985459" cy="2001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Πώς επέλεγαν οι Χριστιανοί τα σημεία των κατακομβών τους;</a:t>
            </a:r>
            <a:endParaRPr lang="el-GR" dirty="0"/>
          </a:p>
        </p:txBody>
      </p:sp>
      <p:sp>
        <p:nvSpPr>
          <p:cNvPr id="3" name="Θέση περιεχομένου 2"/>
          <p:cNvSpPr>
            <a:spLocks noGrp="1"/>
          </p:cNvSpPr>
          <p:nvPr>
            <p:ph idx="1"/>
          </p:nvPr>
        </p:nvSpPr>
        <p:spPr/>
        <p:txBody>
          <a:bodyPr/>
          <a:lstStyle/>
          <a:p>
            <a:r>
              <a:rPr lang="el-GR" dirty="0"/>
              <a:t>Αρχικά, οι κατακόμβες συνήθως ήταν παλιά ορυχεία η γενικά, σημεία τα οποία είχαν προηγουμένως σκαφτεί και στη συνέχεια εργαστεί από Χριστιανούς. </a:t>
            </a:r>
            <a:endParaRPr lang="el-GR" dirty="0"/>
          </a:p>
          <a:p>
            <a:r>
              <a:rPr lang="el-GR" dirty="0"/>
              <a:t>Αυτό το γεγονός το συμπεραίνουμε διότι δεν γίνεται να τα είχαν σκάψει κατά την περίοδο των διωγμών επειδή πολύ προφανώς οι Χριστιανοί δεν θα είχαν χρόνο για αυτό/</a:t>
            </a:r>
            <a:endParaRPr lang="el-GR" dirty="0"/>
          </a:p>
        </p:txBody>
      </p:sp>
      <p:pic>
        <p:nvPicPr>
          <p:cNvPr id="4" name="Picture 2" descr="Φωτογραφία"/>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710110" y="780542"/>
            <a:ext cx="2481890" cy="24818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Κατακόμβες ως τόποι λατρείας</a:t>
            </a:r>
            <a:endParaRPr lang="el-GR" dirty="0"/>
          </a:p>
        </p:txBody>
      </p:sp>
      <p:sp>
        <p:nvSpPr>
          <p:cNvPr id="3" name="Θέση περιεχομένου 2"/>
          <p:cNvSpPr>
            <a:spLocks noGrp="1"/>
          </p:cNvSpPr>
          <p:nvPr>
            <p:ph idx="1"/>
          </p:nvPr>
        </p:nvSpPr>
        <p:spPr/>
        <p:txBody>
          <a:bodyPr/>
          <a:lstStyle/>
          <a:p>
            <a:r>
              <a:rPr lang="el-GR" dirty="0"/>
              <a:t>Στις κατακόμβες εντυπωσιάζουν ο ζωγραφικός διάκοσμος, τα ανάγλυφα των αιθουσών με τα μυστικιστικά θρησκευτικά σύμβολα, τα αγάλματα αλλά και το </a:t>
            </a:r>
            <a:r>
              <a:rPr lang="el-GR" dirty="0" err="1"/>
              <a:t>Τρικλίνιον</a:t>
            </a:r>
            <a:r>
              <a:rPr lang="el-GR" dirty="0"/>
              <a:t> όπου γίνονταν τα νεκρόδειπνα τις ημέρες της λατρείας των νεκρών.</a:t>
            </a:r>
            <a:endParaRPr lang="el-GR" dirty="0"/>
          </a:p>
          <a:p>
            <a:r>
              <a:rPr lang="el-GR" dirty="0"/>
              <a:t>Για παράδειγμα, στις κατακόμβες της Αλεξάνδρειας (στην Αίγυπτο), υπήρχε ένας λατρευτικός χώρος, στον οποίο ασκούνταν οι παραπάνω τρόποι λατρείας (Τοιχογραφίες, Θρησκευτικά σύμβολα γραμμένα στους τοίχους και αγάλματα).</a:t>
            </a:r>
            <a:endParaRPr lang="el-GR" dirty="0"/>
          </a:p>
        </p:txBody>
      </p:sp>
      <p:pic>
        <p:nvPicPr>
          <p:cNvPr id="4100" name="Picture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479766" y="4732847"/>
            <a:ext cx="3712233" cy="21251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Βιβλιογραφία </a:t>
            </a:r>
            <a:r>
              <a:rPr lang="el-GR" b="0" dirty="0"/>
              <a:t>/ Πηγές</a:t>
            </a:r>
            <a:endParaRPr lang="el-GR" b="0" dirty="0"/>
          </a:p>
        </p:txBody>
      </p:sp>
      <p:sp>
        <p:nvSpPr>
          <p:cNvPr id="3" name="Θέση περιεχομένου 2"/>
          <p:cNvSpPr>
            <a:spLocks noGrp="1"/>
          </p:cNvSpPr>
          <p:nvPr>
            <p:ph idx="1"/>
          </p:nvPr>
        </p:nvSpPr>
        <p:spPr/>
        <p:txBody>
          <a:bodyPr/>
          <a:lstStyle/>
          <a:p>
            <a:r>
              <a:rPr lang="el-GR" dirty="0"/>
              <a:t>Ορισμός κατακομβών και άλλα: </a:t>
            </a:r>
            <a:r>
              <a:rPr lang="en-US" dirty="0">
                <a:hlinkClick r:id="rId1"/>
              </a:rPr>
              <a:t>https://el.wikipedia.org/wiki/</a:t>
            </a:r>
            <a:r>
              <a:rPr lang="el-GR" dirty="0">
                <a:hlinkClick r:id="rId1"/>
              </a:rPr>
              <a:t>Κατακόμβες</a:t>
            </a:r>
            <a:endParaRPr lang="el-GR" dirty="0"/>
          </a:p>
          <a:p>
            <a:r>
              <a:rPr lang="el-GR" dirty="0"/>
              <a:t>Τόποι λατρείας Χριστιανών κατά την περίοδο των διωγμών: </a:t>
            </a:r>
            <a:r>
              <a:rPr lang="en-US" dirty="0">
                <a:hlinkClick r:id="rId2"/>
              </a:rPr>
              <a:t>https://grdiscovery.com/sti-siria-i-palaioteri-xristianiki-ekklisia/</a:t>
            </a:r>
            <a:endParaRPr lang="el-GR" dirty="0"/>
          </a:p>
          <a:p>
            <a:r>
              <a:rPr lang="el-GR" dirty="0"/>
              <a:t>Επιλογή σημείων για τις κατακόμβες: </a:t>
            </a:r>
            <a:r>
              <a:rPr lang="el-GR" b="1" dirty="0"/>
              <a:t>Πηγή ήταν η συζήτηση που είχαμε στην τάξη</a:t>
            </a:r>
            <a:endParaRPr lang="el-GR" b="1" dirty="0"/>
          </a:p>
          <a:p>
            <a:r>
              <a:rPr lang="el-GR" dirty="0"/>
              <a:t>Κατακόμβες ως τόποι λατρείας: </a:t>
            </a:r>
            <a:r>
              <a:rPr lang="en-US" dirty="0">
                <a:hlinkClick r:id="rId3"/>
              </a:rPr>
              <a:t>http://photodentro.edu.gr/aggregator/lo/photodentro-aggregatedcontent-8526-3635</a:t>
            </a:r>
            <a:endParaRPr lang="el-GR" dirty="0"/>
          </a:p>
          <a:p>
            <a:endParaRPr lang="el-GR" dirty="0"/>
          </a:p>
          <a:p>
            <a:pPr algn="r"/>
            <a:r>
              <a:rPr lang="el-GR" dirty="0"/>
              <a:t>Ευχαριστώ πολύ για το χρόνο σας,</a:t>
            </a:r>
            <a:br>
              <a:rPr lang="el-GR" dirty="0"/>
            </a:br>
            <a:r>
              <a:rPr lang="el-GR" dirty="0"/>
              <a:t>Παύλος </a:t>
            </a:r>
            <a:r>
              <a:rPr lang="el-GR" dirty="0" err="1"/>
              <a:t>Δρυγούτης</a:t>
            </a:r>
            <a:r>
              <a:rPr lang="el-GR"/>
              <a:t>.</a:t>
            </a:r>
            <a:br>
              <a:rPr lang="el-GR"/>
            </a:br>
            <a:r>
              <a:rPr lang="el-GR"/>
              <a:t>                         </a:t>
            </a:r>
            <a:endParaRPr lang="el-GR" dirty="0"/>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Αξιομνημόνευτο">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Αξιομνημόνευτο">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Αξιομνημόνευτο">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TM03457503[[fn=Αξιομνημόνευτο]]</Template>
  <TotalTime>0</TotalTime>
  <Words>2575</Words>
  <Application>WPS Presentation</Application>
  <PresentationFormat>Ευρεία οθόνη</PresentationFormat>
  <Paragraphs>37</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SimSun</vt:lpstr>
      <vt:lpstr>Wingdings</vt:lpstr>
      <vt:lpstr>Wingdings 2</vt:lpstr>
      <vt:lpstr>Century Gothic</vt:lpstr>
      <vt:lpstr>Microsoft YaHei</vt:lpstr>
      <vt:lpstr>Arial Unicode MS</vt:lpstr>
      <vt:lpstr>Calibri</vt:lpstr>
      <vt:lpstr>Αξιομνημόνευτο</vt:lpstr>
      <vt:lpstr>Εργασία στα Θρησκευτικά</vt:lpstr>
      <vt:lpstr>Τι ήταν οι κατακόμβες;</vt:lpstr>
      <vt:lpstr>Τόποι λατρείας Χριστιανών κατά την περίοδο των διωγμών</vt:lpstr>
      <vt:lpstr>Πώς επέλεγαν οι Χριστιανοί τα σημεία των κατακομβών τους;</vt:lpstr>
      <vt:lpstr>Κατακόμβες ως τόποι λατρείας</vt:lpstr>
      <vt:lpstr>Βιβλιογραφία / Πηγές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στα Θρησκευτικά</dc:title>
  <dc:creator>Paul Drygoutis</dc:creator>
  <cp:lastModifiedBy>Paris</cp:lastModifiedBy>
  <cp:revision>2</cp:revision>
  <dcterms:created xsi:type="dcterms:W3CDTF">2023-03-07T14:27:00Z</dcterms:created>
  <dcterms:modified xsi:type="dcterms:W3CDTF">2024-01-28T22:43:51Z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3F8C5A50981B4908A5F3458B02C77BA8_13</vt:lpwstr>
  </property>
  <property fmtid="{D5CDD505-2E9C-101B-9397-08002B2CF9AE}" pid="3" name="KSOProductBuildVer">
    <vt:lpwstr>1033-12.2.0.13431</vt:lpwstr>
  </property>
</Properties>
</file>