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3" autoAdjust="0"/>
    <p:restoredTop sz="94660"/>
  </p:normalViewPr>
  <p:slideViewPr>
    <p:cSldViewPr snapToGrid="0">
      <p:cViewPr varScale="1">
        <p:scale>
          <a:sx n="85" d="100"/>
          <a:sy n="85" d="100"/>
        </p:scale>
        <p:origin x="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DA6D839-8A47-42B8-B9B7-3C76D9B00D1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9255346" y="2750337"/>
            <a:ext cx="1171888" cy="1356442"/>
          </a:xfrm>
        </p:spPr>
        <p:txBody>
          <a:bodyPr/>
          <a:lstStyle/>
          <a:p>
            <a:fld id="{763C790A-3145-4F8D-8CEC-9B879808E9E4}"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BDA6D839-8A47-42B8-B9B7-3C76D9B00D1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309"/>
            <a:ext cx="1154151" cy="1090789"/>
          </a:xfrm>
        </p:spPr>
        <p:txBody>
          <a:bodyPr/>
          <a:lstStyle/>
          <a:p>
            <a:fld id="{763C790A-3145-4F8D-8CEC-9B879808E9E4}"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BDA6D839-8A47-42B8-B9B7-3C76D9B00D1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615"/>
            <a:ext cx="1154151" cy="1090789"/>
          </a:xfrm>
        </p:spPr>
        <p:txBody>
          <a:bodyPr/>
          <a:lstStyle/>
          <a:p>
            <a:fld id="{763C790A-3145-4F8D-8CEC-9B879808E9E4}" type="slidenum">
              <a:rPr lang="el-GR" smtClean="0"/>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hasCustomPrompt="1"/>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4" name="Text Placeholder 3"/>
          <p:cNvSpPr>
            <a:spLocks noGrp="1"/>
          </p:cNvSpPr>
          <p:nvPr>
            <p:ph type="body" sz="half" idx="2" hasCustomPrompt="1"/>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BDA6D839-8A47-42B8-B9B7-3C76D9B00D1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763C790A-3145-4F8D-8CEC-9B879808E9E4}" type="slidenum">
              <a:rPr lang="el-GR" smtClean="0"/>
            </a:fld>
            <a:endParaRPr lang="el-G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endParaRPr lang="en-US" sz="7200" dirty="0">
              <a:solidFill>
                <a:schemeClr val="tx1"/>
              </a:solidFill>
              <a:effectLst/>
            </a:endParaRP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endParaRPr lang="en-US" sz="72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BDA6D839-8A47-42B8-B9B7-3C76D9B00D1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763C790A-3145-4F8D-8CEC-9B879808E9E4}" type="slidenum">
              <a:rPr lang="el-GR" smtClean="0"/>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hasCustomPrompt="1"/>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hasCustomPrompt="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8" name="Text Placeholder 3"/>
          <p:cNvSpPr>
            <a:spLocks noGrp="1"/>
          </p:cNvSpPr>
          <p:nvPr>
            <p:ph type="body" sz="half" idx="15" hasCustomPrompt="1"/>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9" name="Text Placeholder 4"/>
          <p:cNvSpPr>
            <a:spLocks noGrp="1"/>
          </p:cNvSpPr>
          <p:nvPr>
            <p:ph type="body" sz="quarter" idx="3" hasCustomPrompt="1"/>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10" name="Text Placeholder 3"/>
          <p:cNvSpPr>
            <a:spLocks noGrp="1"/>
          </p:cNvSpPr>
          <p:nvPr>
            <p:ph type="body" sz="half" idx="16" hasCustomPrompt="1"/>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11" name="Text Placeholder 4"/>
          <p:cNvSpPr>
            <a:spLocks noGrp="1"/>
          </p:cNvSpPr>
          <p:nvPr>
            <p:ph type="body" sz="quarter" idx="13" hasCustomPrompt="1"/>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12" name="Text Placeholder 3"/>
          <p:cNvSpPr>
            <a:spLocks noGrp="1"/>
          </p:cNvSpPr>
          <p:nvPr>
            <p:ph type="body" sz="half" idx="17" hasCustomPrompt="1"/>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3" name="Date Placeholder 2"/>
          <p:cNvSpPr>
            <a:spLocks noGrp="1"/>
          </p:cNvSpPr>
          <p:nvPr>
            <p:ph type="dt" sz="half" idx="10"/>
          </p:nvPr>
        </p:nvSpPr>
        <p:spPr/>
        <p:txBody>
          <a:bodyPr/>
          <a:lstStyle/>
          <a:p>
            <a:fld id="{BDA6D839-8A47-42B8-B9B7-3C76D9B00D12}"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hasCustomPrompt="1"/>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hasCustomPrompt="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20" name="Picture Placeholder 2"/>
          <p:cNvSpPr>
            <a:spLocks noGrp="1" noChangeAspect="1"/>
          </p:cNvSpPr>
          <p:nvPr>
            <p:ph type="pic" idx="15" hasCustomPrompt="1"/>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hasCustomPrompt="1"/>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22" name="Text Placeholder 4"/>
          <p:cNvSpPr>
            <a:spLocks noGrp="1"/>
          </p:cNvSpPr>
          <p:nvPr>
            <p:ph type="body" sz="quarter" idx="3" hasCustomPrompt="1"/>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23" name="Picture Placeholder 2"/>
          <p:cNvSpPr>
            <a:spLocks noGrp="1" noChangeAspect="1"/>
          </p:cNvSpPr>
          <p:nvPr>
            <p:ph type="pic" idx="21" hasCustomPrompt="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hasCustomPrompt="1"/>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25" name="Text Placeholder 4"/>
          <p:cNvSpPr>
            <a:spLocks noGrp="1"/>
          </p:cNvSpPr>
          <p:nvPr>
            <p:ph type="body" sz="quarter" idx="13" hasCustomPrompt="1"/>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26" name="Picture Placeholder 2"/>
          <p:cNvSpPr>
            <a:spLocks noGrp="1" noChangeAspect="1"/>
          </p:cNvSpPr>
          <p:nvPr>
            <p:ph type="pic" idx="22" hasCustomPrompt="1"/>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hasCustomPrompt="1"/>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3" name="Date Placeholder 2"/>
          <p:cNvSpPr>
            <a:spLocks noGrp="1"/>
          </p:cNvSpPr>
          <p:nvPr>
            <p:ph type="dt" sz="half" idx="10"/>
          </p:nvPr>
        </p:nvSpPr>
        <p:spPr/>
        <p:txBody>
          <a:bodyPr/>
          <a:lstStyle/>
          <a:p>
            <a:fld id="{BDA6D839-8A47-42B8-B9B7-3C76D9B00D12}"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DA6D839-8A47-42B8-B9B7-3C76D9B00D1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hasCustomPrompt="1"/>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680322" y="609597"/>
            <a:ext cx="8870004" cy="5326589"/>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DA6D839-8A47-42B8-B9B7-3C76D9B00D12}" type="datetimeFigureOut">
              <a:rPr lang="el-GR" smtClean="0"/>
            </a:fld>
            <a:endParaRPr lang="el-GR"/>
          </a:p>
        </p:txBody>
      </p:sp>
      <p:sp>
        <p:nvSpPr>
          <p:cNvPr id="5" name="Footer Placeholder 4"/>
          <p:cNvSpPr>
            <a:spLocks noGrp="1"/>
          </p:cNvSpPr>
          <p:nvPr>
            <p:ph type="ftr" sz="quarter" idx="11"/>
          </p:nvPr>
        </p:nvSpPr>
        <p:spPr>
          <a:xfrm>
            <a:off x="680321" y="5936188"/>
            <a:ext cx="6126805" cy="365125"/>
          </a:xfrm>
        </p:spPr>
        <p:txBody>
          <a:bodyPr/>
          <a:lstStyle/>
          <a:p>
            <a:endParaRPr lang="el-G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63C790A-3145-4F8D-8CEC-9B879808E9E4}"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DA6D839-8A47-42B8-B9B7-3C76D9B00D1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BDA6D839-8A47-42B8-B9B7-3C76D9B00D1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729455" y="2869895"/>
            <a:ext cx="1154151" cy="1090789"/>
          </a:xfrm>
        </p:spPr>
        <p:txBody>
          <a:bodyPr/>
          <a:lstStyle/>
          <a:p>
            <a:fld id="{763C790A-3145-4F8D-8CEC-9B879808E9E4}"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680320" y="2336873"/>
            <a:ext cx="4698358" cy="3599316"/>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5594123" y="2336873"/>
            <a:ext cx="4700058" cy="3599316"/>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DA6D839-8A47-42B8-B9B7-3C76D9B00D1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680322" y="3030008"/>
            <a:ext cx="4698355" cy="2906179"/>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5594123" y="3030008"/>
            <a:ext cx="4700059" cy="2906179"/>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DA6D839-8A47-42B8-B9B7-3C76D9B00D12}"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DA6D839-8A47-42B8-B9B7-3C76D9B00D12}"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DA6D839-8A47-42B8-B9B7-3C76D9B00D12}"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4685846" y="2336873"/>
            <a:ext cx="5608336" cy="3599313"/>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BDA6D839-8A47-42B8-B9B7-3C76D9B00D1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BDA6D839-8A47-42B8-B9B7-3C76D9B00D1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3C790A-3145-4F8D-8CEC-9B879808E9E4}"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3.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8">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DA6D839-8A47-42B8-B9B7-3C76D9B00D12}" type="datetimeFigureOut">
              <a:rPr lang="el-GR" smtClean="0"/>
            </a:fld>
            <a:endParaRPr lang="el-G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63C790A-3145-4F8D-8CEC-9B879808E9E4}"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600" b="1" dirty="0"/>
              <a:t>Τι είναι το τριώδιο</a:t>
            </a:r>
            <a:endParaRPr lang="el-GR" sz="2600" b="1" dirty="0"/>
          </a:p>
        </p:txBody>
      </p:sp>
      <p:sp>
        <p:nvSpPr>
          <p:cNvPr id="4" name="TextBox 3"/>
          <p:cNvSpPr txBox="1"/>
          <p:nvPr/>
        </p:nvSpPr>
        <p:spPr>
          <a:xfrm>
            <a:off x="838200" y="1872650"/>
            <a:ext cx="6096000" cy="3170099"/>
          </a:xfrm>
          <a:prstGeom prst="rect">
            <a:avLst/>
          </a:prstGeom>
          <a:noFill/>
        </p:spPr>
        <p:txBody>
          <a:bodyPr wrap="square">
            <a:spAutoFit/>
          </a:bodyPr>
          <a:lstStyle/>
          <a:p>
            <a:r>
              <a:rPr lang="el-GR" sz="2000" b="1" dirty="0"/>
              <a:t>Το Τριώδιο είναι ένα από τα λειτουργικά βιβλία της Ορθοδόξου Εκκλησίας, που περιλαμβάνει τους Ύμνους που πρέπει να </a:t>
            </a:r>
            <a:r>
              <a:rPr lang="el-GR" sz="2000" b="1" dirty="0" err="1"/>
              <a:t>ψαλλούν</a:t>
            </a:r>
            <a:r>
              <a:rPr lang="el-GR" sz="2000" b="1" dirty="0"/>
              <a:t> στις ακολουθίες από την Κυριακή τού </a:t>
            </a:r>
            <a:r>
              <a:rPr lang="el-GR" sz="2000" b="1" dirty="0" err="1"/>
              <a:t>Τελώνου</a:t>
            </a:r>
            <a:r>
              <a:rPr lang="el-GR" sz="2000" b="1" dirty="0"/>
              <a:t> και Φαρισαίου αρχή της Αποκριάς ως το Μεγάλο Σάββατο. Το Τριώδιο και ολόκληρη η Σαρακοστή είναι ένα πνευματικό ταξίδι που προορισμός του είναι το Πάσχα η «Εορτή των Εορτών». Στο βιβλίο αυτό περιλαμβάνονται όλες οι Ακολουθίες από την σημερινή Κυριακή μέχρι και το Μεγάλο </a:t>
            </a:r>
            <a:r>
              <a:rPr lang="el-GR" sz="2000" b="1" dirty="0" err="1"/>
              <a:t>Σαββάτο</a:t>
            </a:r>
            <a:r>
              <a:rPr lang="el-GR" sz="2000" b="1" dirty="0"/>
              <a:t> πριν την τελετή της Ανάστασης.</a:t>
            </a:r>
            <a:endParaRPr lang="el-GR" sz="2000" b="1" dirty="0"/>
          </a:p>
        </p:txBody>
      </p:sp>
      <p:pic>
        <p:nvPicPr>
          <p:cNvPr id="5" name="Εικόνα 4"/>
          <p:cNvPicPr>
            <a:picLocks noChangeAspect="1"/>
          </p:cNvPicPr>
          <p:nvPr/>
        </p:nvPicPr>
        <p:blipFill>
          <a:blip r:embed="rId1"/>
          <a:stretch>
            <a:fillRect/>
          </a:stretch>
        </p:blipFill>
        <p:spPr>
          <a:xfrm>
            <a:off x="8211961" y="1872650"/>
            <a:ext cx="3141839" cy="35472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600" b="1" dirty="0"/>
              <a:t>1</a:t>
            </a:r>
            <a:r>
              <a:rPr lang="el-GR" sz="2600" b="1" baseline="30000" dirty="0"/>
              <a:t>η</a:t>
            </a:r>
            <a:r>
              <a:rPr lang="el-GR" sz="2600" b="1" dirty="0"/>
              <a:t> Κυριακή</a:t>
            </a:r>
            <a:endParaRPr lang="el-GR" sz="2600" b="1" dirty="0"/>
          </a:p>
        </p:txBody>
      </p:sp>
      <p:sp>
        <p:nvSpPr>
          <p:cNvPr id="4" name="TextBox 3"/>
          <p:cNvSpPr txBox="1"/>
          <p:nvPr/>
        </p:nvSpPr>
        <p:spPr>
          <a:xfrm>
            <a:off x="609600" y="1978926"/>
            <a:ext cx="6096000" cy="2246769"/>
          </a:xfrm>
          <a:prstGeom prst="rect">
            <a:avLst/>
          </a:prstGeom>
          <a:noFill/>
        </p:spPr>
        <p:txBody>
          <a:bodyPr wrap="square">
            <a:spAutoFit/>
          </a:bodyPr>
          <a:lstStyle/>
          <a:p>
            <a:r>
              <a:rPr lang="el-GR" sz="2000" b="1" dirty="0"/>
              <a:t>Η πρώτη Κυριακή του Τριωδίου αναφέρεται στην Παραβολή του </a:t>
            </a:r>
            <a:r>
              <a:rPr lang="el-GR" sz="2000" b="1" dirty="0" err="1"/>
              <a:t>Τελώνου</a:t>
            </a:r>
            <a:r>
              <a:rPr lang="el-GR" sz="2000" b="1" dirty="0"/>
              <a:t> και του Φαρισαίου και τονίζει ότι η ταπείνωση είναι η απαραίτητη ηθική αξία την οποία πρέπει να καλλιεργήσουμε, αφού Εκείνος ο οποίος μας την δίδαξε την εφάρμοσε πρώτος με το παράδειγμα Του, γενόμενος ο ίδιος Άκρα Ταπείνωση επάνω στο ξύλο του Σταυρού. </a:t>
            </a:r>
            <a:endParaRPr lang="el-GR" sz="2000" b="1" dirty="0"/>
          </a:p>
        </p:txBody>
      </p:sp>
      <p:pic>
        <p:nvPicPr>
          <p:cNvPr id="5" name="Εικόνα 4"/>
          <p:cNvPicPr>
            <a:picLocks noChangeAspect="1"/>
          </p:cNvPicPr>
          <p:nvPr/>
        </p:nvPicPr>
        <p:blipFill>
          <a:blip r:embed="rId1"/>
          <a:stretch>
            <a:fillRect/>
          </a:stretch>
        </p:blipFill>
        <p:spPr>
          <a:xfrm>
            <a:off x="6920089" y="2078097"/>
            <a:ext cx="4516930" cy="331799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600" b="1" dirty="0"/>
              <a:t>2</a:t>
            </a:r>
            <a:r>
              <a:rPr lang="el-GR" sz="2600" b="1" baseline="30000" dirty="0"/>
              <a:t>η</a:t>
            </a:r>
            <a:r>
              <a:rPr lang="el-GR" sz="2600" b="1" dirty="0"/>
              <a:t> Κυριακή</a:t>
            </a:r>
            <a:endParaRPr lang="el-GR" sz="2600" b="1" dirty="0"/>
          </a:p>
        </p:txBody>
      </p:sp>
      <p:sp>
        <p:nvSpPr>
          <p:cNvPr id="4" name="TextBox 3"/>
          <p:cNvSpPr txBox="1"/>
          <p:nvPr/>
        </p:nvSpPr>
        <p:spPr>
          <a:xfrm>
            <a:off x="632178" y="2008918"/>
            <a:ext cx="6096000" cy="3785652"/>
          </a:xfrm>
          <a:prstGeom prst="rect">
            <a:avLst/>
          </a:prstGeom>
          <a:noFill/>
        </p:spPr>
        <p:txBody>
          <a:bodyPr wrap="square">
            <a:spAutoFit/>
          </a:bodyPr>
          <a:lstStyle/>
          <a:p>
            <a:r>
              <a:rPr lang="el-GR" sz="2000" b="1" dirty="0"/>
              <a:t>Η δεύτερη Κυριακή του Τριωδίου μας θυμίζει τον Πατέρα Εκείνον που υπακούοντας στο θέλημα του γιου του, του δίνει την περιουσία που του ανήκε, για να την ξοδέψει ασυλλόγιστα και να καταλήξει έρημος, φτωχός, γυμνός και πεινασμένος και να επιζητήσει και πάλι την πατρική στοργή και αγκαλιά. Στο πρόσωπο του Πατέρα διακρίνουμε τον Εύσπλαχνο Θεό, και στο πρόσωπο του ασώτου υιού διακρίνουμε τους εαυτούς μας, οι οποίοι ζητούμε την ελευθερία μας μακριά και έξω από την Εκκλησία και που επαναστατούμε έναντι του Θεού καθημερινά επειδή νοιώθουμε ότι η ζωή μας κοντά Του μας πνίγει και μας υποτιμά</a:t>
            </a:r>
            <a:endParaRPr lang="el-GR"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600" b="1" dirty="0"/>
              <a:t>3</a:t>
            </a:r>
            <a:r>
              <a:rPr lang="el-GR" sz="2600" b="1" baseline="30000" dirty="0"/>
              <a:t>η</a:t>
            </a:r>
            <a:r>
              <a:rPr lang="el-GR" sz="2600" b="1" dirty="0"/>
              <a:t> Κυριακή</a:t>
            </a:r>
            <a:endParaRPr lang="el-GR" sz="2600" b="1" dirty="0"/>
          </a:p>
        </p:txBody>
      </p:sp>
      <p:sp>
        <p:nvSpPr>
          <p:cNvPr id="4" name="TextBox 3"/>
          <p:cNvSpPr txBox="1"/>
          <p:nvPr/>
        </p:nvSpPr>
        <p:spPr>
          <a:xfrm>
            <a:off x="838200" y="2151727"/>
            <a:ext cx="6096000" cy="2554545"/>
          </a:xfrm>
          <a:prstGeom prst="rect">
            <a:avLst/>
          </a:prstGeom>
          <a:noFill/>
        </p:spPr>
        <p:txBody>
          <a:bodyPr wrap="square">
            <a:spAutoFit/>
          </a:bodyPr>
          <a:lstStyle/>
          <a:p>
            <a:r>
              <a:rPr lang="el-GR" sz="2000" b="1" dirty="0"/>
              <a:t>Η τρίτη, η Κυριακή της </a:t>
            </a:r>
            <a:r>
              <a:rPr lang="el-GR" sz="2000" b="1" dirty="0" err="1"/>
              <a:t>Απόκρεω</a:t>
            </a:r>
            <a:r>
              <a:rPr lang="el-GR" sz="2000" b="1" dirty="0"/>
              <a:t>, όπως αναφέραμε και προηγουμένως, αναφέρεται στην Δευτέρα Παρουσία, στην κρίση που θα λάβει χώρα τότε, καθώς και στην χριστιανική αγάπη. Ονομάζεται έτσι επειδή είναι η τελευταία ημέρα που οι Χριστιανοί επιτρέπεται να φάνε κρέας. Η εβδομάδα που ξεκινά ονομάζεται και εβδομάδα της </a:t>
            </a:r>
            <a:r>
              <a:rPr lang="el-GR" sz="2000" b="1" dirty="0" err="1"/>
              <a:t>Τυρινής</a:t>
            </a:r>
            <a:r>
              <a:rPr lang="el-GR" sz="2000" b="1" dirty="0"/>
              <a:t> ή Τυροφάγου. Βδομάδα που επιτρέπεται η βρώση τυροκομικών, αυγών και ψαριών</a:t>
            </a:r>
            <a:endParaRPr lang="el-GR" sz="2000" b="1" dirty="0"/>
          </a:p>
        </p:txBody>
      </p:sp>
      <p:pic>
        <p:nvPicPr>
          <p:cNvPr id="5" name="Εικόνα 4"/>
          <p:cNvPicPr>
            <a:picLocks noChangeAspect="1"/>
          </p:cNvPicPr>
          <p:nvPr/>
        </p:nvPicPr>
        <p:blipFill>
          <a:blip r:embed="rId1"/>
          <a:stretch>
            <a:fillRect/>
          </a:stretch>
        </p:blipFill>
        <p:spPr>
          <a:xfrm>
            <a:off x="7461955" y="2089991"/>
            <a:ext cx="4203347" cy="308764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600" b="1" dirty="0"/>
              <a:t>4</a:t>
            </a:r>
            <a:r>
              <a:rPr lang="el-GR" sz="2600" b="1" baseline="30000" dirty="0"/>
              <a:t>η</a:t>
            </a:r>
            <a:r>
              <a:rPr lang="el-GR" sz="2600" b="1" dirty="0"/>
              <a:t> Κυριακή</a:t>
            </a:r>
            <a:endParaRPr lang="el-GR" sz="2600" b="1" dirty="0"/>
          </a:p>
        </p:txBody>
      </p:sp>
      <p:sp>
        <p:nvSpPr>
          <p:cNvPr id="4" name="TextBox 3"/>
          <p:cNvSpPr txBox="1"/>
          <p:nvPr/>
        </p:nvSpPr>
        <p:spPr>
          <a:xfrm>
            <a:off x="838200" y="2580269"/>
            <a:ext cx="6096000" cy="1938992"/>
          </a:xfrm>
          <a:prstGeom prst="rect">
            <a:avLst/>
          </a:prstGeom>
          <a:noFill/>
        </p:spPr>
        <p:txBody>
          <a:bodyPr wrap="square">
            <a:spAutoFit/>
          </a:bodyPr>
          <a:lstStyle/>
          <a:p>
            <a:r>
              <a:rPr lang="el-GR" sz="2000" b="1" dirty="0"/>
              <a:t>Η τέταρτη, η Κυριακή της Τυροφάγου, αναφέρεται στην εξορία των πρωτόπλαστων από τον Παράδεισο. Το Ευαγγέλιο της ημέρας παροτρύνει τους πιστούς να νηστεύουν χωρίς να το επιδεικνύουν, να συγχωρούν όσους τους έχουν βλάψει και να διάγουν βίο ενάρετο και ελεήμονα.</a:t>
            </a:r>
            <a:endParaRPr lang="el-GR" sz="2000" b="1" dirty="0"/>
          </a:p>
        </p:txBody>
      </p:sp>
      <p:pic>
        <p:nvPicPr>
          <p:cNvPr id="5" name="Εικόνα 4"/>
          <p:cNvPicPr>
            <a:picLocks noChangeAspect="1"/>
          </p:cNvPicPr>
          <p:nvPr/>
        </p:nvPicPr>
        <p:blipFill>
          <a:blip r:embed="rId1"/>
          <a:stretch>
            <a:fillRect/>
          </a:stretch>
        </p:blipFill>
        <p:spPr>
          <a:xfrm>
            <a:off x="7074252" y="2632076"/>
            <a:ext cx="4632325" cy="2773676"/>
          </a:xfrm>
          <a:prstGeom prst="rect">
            <a:avLst/>
          </a:prstGeom>
        </p:spPr>
      </p:pic>
    </p:spTree>
  </p:cSld>
  <p:clrMapOvr>
    <a:masterClrMapping/>
  </p:clrMapOvr>
</p:sld>
</file>

<file path=ppt/theme/theme1.xml><?xml version="1.0" encoding="utf-8"?>
<a:theme xmlns:a="http://schemas.openxmlformats.org/drawingml/2006/main" name="Βερολίνο">
  <a:themeElements>
    <a:clrScheme name="Βερολίνο">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Βερολίνο">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ερολίνο">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TM04033917[[fn=Βερολίνο]]</Template>
  <TotalTime>0</TotalTime>
  <Words>2091</Words>
  <Application>WPS Presentation</Application>
  <PresentationFormat>Ευρεία οθόνη</PresentationFormat>
  <Paragraphs>20</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SimSun</vt:lpstr>
      <vt:lpstr>Wingdings</vt:lpstr>
      <vt:lpstr>Trebuchet MS</vt:lpstr>
      <vt:lpstr>Microsoft YaHei</vt:lpstr>
      <vt:lpstr>Arial Unicode MS</vt:lpstr>
      <vt:lpstr>Calibri</vt:lpstr>
      <vt:lpstr>Βερολίνο</vt:lpstr>
      <vt:lpstr>Τι είναι το τριώδιο</vt:lpstr>
      <vt:lpstr>1η Κυριακή</vt:lpstr>
      <vt:lpstr>2η Κυριακή</vt:lpstr>
      <vt:lpstr>3η Κυριακή</vt:lpstr>
      <vt:lpstr>4η Κυριακή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είναι το τριώδιο</dc:title>
  <dc:creator>Αγγελική</dc:creator>
  <cp:lastModifiedBy>Paris</cp:lastModifiedBy>
  <cp:revision>2</cp:revision>
  <dcterms:created xsi:type="dcterms:W3CDTF">2023-02-21T18:16:00Z</dcterms:created>
  <dcterms:modified xsi:type="dcterms:W3CDTF">2024-01-27T22:48:13Z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8C496310847B490884341B76725B02EA_13</vt:lpwstr>
  </property>
  <property fmtid="{D5CDD505-2E9C-101B-9397-08002B2CF9AE}" pid="3" name="KSOProductBuildVer">
    <vt:lpwstr>1033-12.2.0.13431</vt:lpwstr>
  </property>
</Properties>
</file>