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5AEF431-2E2B-44B3-8475-6AB4CE5EA30A}"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5AEF431-2E2B-44B3-8475-6AB4CE5EA30A}"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EF431-2E2B-44B3-8475-6AB4CE5EA30A}"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AEF431-2E2B-44B3-8475-6AB4CE5EA30A}" type="datetimeFigureOut">
              <a:rPr lang="el-GR" smtClean="0"/>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0F1B4-D39A-4D6D-B3A6-8477F291ACED}"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argiro.gr/2020/02/anoixe-triodio-giati-onomastike-etsi-sxesi-karnabali-kai-pos-sundeetai-tis-diatrofikes-mas-sunithe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dirty="0"/>
              <a:t>Εργασία Θρησκευτικών</a:t>
            </a:r>
            <a:endParaRPr lang="el-GR" dirty="0"/>
          </a:p>
        </p:txBody>
      </p:sp>
      <p:sp>
        <p:nvSpPr>
          <p:cNvPr id="5" name="Θέση περιεχομένου 4"/>
          <p:cNvSpPr>
            <a:spLocks noGrp="1"/>
          </p:cNvSpPr>
          <p:nvPr>
            <p:ph idx="1"/>
          </p:nvPr>
        </p:nvSpPr>
        <p:spPr/>
        <p:txBody>
          <a:bodyPr/>
          <a:lstStyle/>
          <a:p>
            <a:pPr algn="ctr"/>
            <a:r>
              <a:rPr lang="el-GR" dirty="0"/>
              <a:t>Εργασία Θρησκευτικών με θέμα το τριώδιο.</a:t>
            </a:r>
            <a:endParaRPr lang="el-GR" dirty="0"/>
          </a:p>
          <a:p>
            <a:pPr algn="ctr"/>
            <a:r>
              <a:rPr lang="el-GR" dirty="0"/>
              <a:t>Όνομα: </a:t>
            </a:r>
            <a:r>
              <a:rPr lang="el-GR" dirty="0" err="1"/>
              <a:t>Δρυγούτης</a:t>
            </a:r>
            <a:r>
              <a:rPr lang="el-GR" dirty="0"/>
              <a:t> Παύλος </a:t>
            </a:r>
            <a:endParaRPr lang="el-GR" dirty="0"/>
          </a:p>
          <a:p>
            <a:pPr algn="ctr"/>
            <a:r>
              <a:rPr lang="el-GR" dirty="0"/>
              <a:t>Ημερομηνία: 22/2/23</a:t>
            </a:r>
            <a:endParaRPr lang="el-GR" dirty="0"/>
          </a:p>
          <a:p>
            <a:pPr algn="ctr"/>
            <a:r>
              <a:rPr lang="el-GR" dirty="0"/>
              <a:t>Τμήμα Β’3</a:t>
            </a:r>
            <a:endParaRPr lang="el-GR" dirty="0"/>
          </a:p>
          <a:p>
            <a:pPr algn="ctr"/>
            <a:r>
              <a:rPr lang="el-GR" dirty="0"/>
              <a:t>Τετράμηνο: Β’</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είναι το Τριώδιο; </a:t>
            </a:r>
            <a:endParaRPr lang="el-GR" dirty="0"/>
          </a:p>
        </p:txBody>
      </p:sp>
      <p:sp>
        <p:nvSpPr>
          <p:cNvPr id="3" name="Θέση περιεχομένου 2"/>
          <p:cNvSpPr>
            <a:spLocks noGrp="1"/>
          </p:cNvSpPr>
          <p:nvPr>
            <p:ph idx="1"/>
          </p:nvPr>
        </p:nvSpPr>
        <p:spPr/>
        <p:txBody>
          <a:bodyPr/>
          <a:lstStyle/>
          <a:p>
            <a:r>
              <a:rPr lang="el-GR" dirty="0"/>
              <a:t>Καταρχάς, το Τριώδιο έχει ονομαστεί με βάση το εκκλησιαστικό βιβλίο (το Τριώδιο), το οποίο περιλαμβάνει τους ύμνους οι οποίοι ψάλλονται στις εκκλησίες κατά τη διάρκεια της συγκεκριμένης περιόδου.</a:t>
            </a:r>
            <a:endParaRPr lang="el-GR" dirty="0"/>
          </a:p>
          <a:p>
            <a:r>
              <a:rPr lang="el-GR" dirty="0"/>
              <a:t>Είναι βαθιά θρησκευτική και σηματοδοτεί την εισαγωγή στη διαδικασία του εξαγνισμού του ανθρώπου μέσω της </a:t>
            </a:r>
            <a:r>
              <a:rPr lang="el-GR" dirty="0" err="1"/>
              <a:t>σαρανταήμερης</a:t>
            </a:r>
            <a:r>
              <a:rPr lang="el-GR" dirty="0"/>
              <a:t> νηστείας που ξεκινάει αμέσως μετά τις </a:t>
            </a:r>
            <a:r>
              <a:rPr lang="el-GR" dirty="0" err="1"/>
              <a:t>απόκριες</a:t>
            </a:r>
            <a:r>
              <a:rPr lang="el-GR" dirty="0"/>
              <a:t>.</a:t>
            </a:r>
            <a:endParaRPr lang="el-GR" dirty="0"/>
          </a:p>
          <a:p>
            <a:r>
              <a:rPr lang="el-GR" dirty="0"/>
              <a:t>Η περίοδος του Τριωδίου </a:t>
            </a:r>
            <a:r>
              <a:rPr lang="el-GR" dirty="0" err="1"/>
              <a:t>διαρείται</a:t>
            </a:r>
            <a:r>
              <a:rPr lang="el-GR" dirty="0"/>
              <a:t> σε τρεις μικρότερες περιόδους. Συγκεκριμένα, Κυριακή </a:t>
            </a:r>
            <a:r>
              <a:rPr lang="el-GR" dirty="0" err="1"/>
              <a:t>Τελώνου</a:t>
            </a:r>
            <a:r>
              <a:rPr lang="el-GR" dirty="0"/>
              <a:t> και Φαρισαίου μέχρι Κυριακή της Τυροφάγου, Καθαρά Δευτέρα μέχρι το Σάββατο Του Λαζάρου και Κυριακή των Βαΐων το βράδυ μέχρι το Μεγάλο Σάββατο πριν την Ανάσταση.</a:t>
            </a:r>
            <a:endParaRPr lang="el-GR" dirty="0"/>
          </a:p>
        </p:txBody>
      </p:sp>
      <p:pic>
        <p:nvPicPr>
          <p:cNvPr id="1028" name="Picture 4" descr="Το Τριώδιο | Ιερός Ναός Αγίου Θωμά Αμπελοκήπων (Γουδή)"/>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86145" y="4994726"/>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(1)</a:t>
            </a:r>
            <a:endParaRPr lang="el-GR" dirty="0"/>
          </a:p>
        </p:txBody>
      </p:sp>
      <p:sp>
        <p:nvSpPr>
          <p:cNvPr id="3" name="Θέση περιεχομένου 2"/>
          <p:cNvSpPr>
            <a:spLocks noGrp="1"/>
          </p:cNvSpPr>
          <p:nvPr>
            <p:ph idx="1"/>
          </p:nvPr>
        </p:nvSpPr>
        <p:spPr/>
        <p:txBody>
          <a:bodyPr/>
          <a:lstStyle/>
          <a:p>
            <a:r>
              <a:rPr lang="el-GR" dirty="0"/>
              <a:t>Την πρώτη εβδομάδα γίνεται «κατάλυση στα πάντα», δηλαδή τρώγεται ελεύθερα κάθε φαγητό ακόμα και την Τετάρτη και Παρασκευή. Για το λόγο αυτό ονομάζεται «ελεύθερη» ή «απολυτή».</a:t>
            </a:r>
            <a:endParaRPr lang="el-GR" dirty="0"/>
          </a:p>
          <a:p>
            <a:r>
              <a:rPr lang="el-GR" dirty="0"/>
              <a:t>Την δεύτερη εβδομάδα του Τριωδίου γίνεται «κατάλυση στα πάντα» όλες τις ημέρες εκτός της Τετάρτης και Παρασκευής όποτε απέχουμε ακόμα και από τα λαδερά φαγητά όπως και τις ημέρες της Μεγάλης Σαρακοστής. Την Πέμπτη της δεύτερης εβδομάδας στην Ελλάδα υπάρχει το έθιμο της Τσικνοπέμπτης, κατά την οποία καταναλώνονται </a:t>
            </a:r>
            <a:r>
              <a:rPr lang="el-GR" dirty="0" err="1"/>
              <a:t>κρεατικά</a:t>
            </a:r>
            <a:r>
              <a:rPr lang="el-GR" dirty="0"/>
              <a:t>, δεδομένου ότι μετά από τρεις ημέρες αρχίζει ουσιαστικά η νηστεία της Σαρακοστής.</a:t>
            </a:r>
            <a:endParaRPr lang="el-GR" dirty="0"/>
          </a:p>
        </p:txBody>
      </p:sp>
      <p:pic>
        <p:nvPicPr>
          <p:cNvPr id="2050" name="Picture 2" descr="Σήμερα ανοίγει το Τριώδιο - trikalaenimerosi"/>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120278" y="311150"/>
            <a:ext cx="2819400"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(2)</a:t>
            </a:r>
            <a:endParaRPr lang="el-GR" dirty="0"/>
          </a:p>
        </p:txBody>
      </p:sp>
      <p:sp>
        <p:nvSpPr>
          <p:cNvPr id="3" name="Θέση περιεχομένου 2"/>
          <p:cNvSpPr>
            <a:spLocks noGrp="1"/>
          </p:cNvSpPr>
          <p:nvPr>
            <p:ph idx="1"/>
          </p:nvPr>
        </p:nvSpPr>
        <p:spPr/>
        <p:txBody>
          <a:bodyPr/>
          <a:lstStyle/>
          <a:p>
            <a:r>
              <a:rPr lang="el-GR" dirty="0"/>
              <a:t>Η τρίτη εβδομάδα του Τριωδίου είναι αυτή της Τυροφάγου ή </a:t>
            </a:r>
            <a:r>
              <a:rPr lang="el-GR" dirty="0" err="1"/>
              <a:t>Τυρινής</a:t>
            </a:r>
            <a:r>
              <a:rPr lang="el-GR" dirty="0"/>
              <a:t>, οπότε όλες τις ημέρες γίνεται κατάλυση σε όλα τα γαλακτοκομικά προϊόντα του αυγού, των ψαριών και φυσικά του ελαιόλαδου, απαγορεύεται όμως η κρεατοφαγία.</a:t>
            </a:r>
            <a:endParaRPr lang="el-GR" dirty="0"/>
          </a:p>
          <a:p>
            <a:r>
              <a:rPr lang="el-GR" dirty="0"/>
              <a:t>Την τρίτη Κυριακή της Αποκριάς, πριν από την Καθαρά Δευτέρα, αρχίζει η περίοδος της Μεγάλης Σαρακοστής, δηλαδή της νηστείας των σαράντα ημερών που προηγείται του χριστιανικού Πάσχα.</a:t>
            </a:r>
            <a:endParaRPr lang="el-GR" dirty="0"/>
          </a:p>
        </p:txBody>
      </p:sp>
      <p:pic>
        <p:nvPicPr>
          <p:cNvPr id="3076" name="Picture 4" descr="Αφιέρωμα στο Άγιο Τριώδιο - Ενωμένη Ρωμηοσύνη"/>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72625" y="222103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Επίλογος και Βιβλιογραφία</a:t>
            </a:r>
            <a:endParaRPr lang="el-GR" dirty="0"/>
          </a:p>
        </p:txBody>
      </p:sp>
      <p:sp>
        <p:nvSpPr>
          <p:cNvPr id="3" name="Θέση περιεχομένου 2"/>
          <p:cNvSpPr>
            <a:spLocks noGrp="1"/>
          </p:cNvSpPr>
          <p:nvPr>
            <p:ph idx="1"/>
          </p:nvPr>
        </p:nvSpPr>
        <p:spPr/>
        <p:txBody>
          <a:bodyPr/>
          <a:lstStyle/>
          <a:p>
            <a:r>
              <a:rPr lang="el-GR" dirty="0"/>
              <a:t>Ελπίζω η εργασία μου να σας άρεσε!</a:t>
            </a:r>
            <a:endParaRPr lang="el-GR" dirty="0"/>
          </a:p>
          <a:p>
            <a:endParaRPr lang="el-GR" dirty="0"/>
          </a:p>
          <a:p>
            <a:r>
              <a:rPr lang="el-GR" dirty="0"/>
              <a:t>Πηγές: </a:t>
            </a:r>
            <a:br>
              <a:rPr lang="el-GR" dirty="0"/>
            </a:br>
            <a:br>
              <a:rPr lang="el-GR" dirty="0"/>
            </a:br>
            <a:r>
              <a:rPr lang="el-GR" dirty="0"/>
              <a:t>Κείμενα: </a:t>
            </a:r>
            <a:r>
              <a:rPr lang="en-US" dirty="0">
                <a:hlinkClick r:id="rId1"/>
              </a:rPr>
              <a:t>https://www.argiro.gr/2020/02/anoixe-triodio-giati-onomastike-etsi-sxesi-karnabali-kai-pos-sundeetai-tis-diatrofikes-mas-sunitheies/</a:t>
            </a:r>
            <a:br>
              <a:rPr lang="el-GR" dirty="0"/>
            </a:br>
            <a:endParaRPr lang="el-GR" dirty="0"/>
          </a:p>
          <a:p>
            <a:r>
              <a:rPr lang="el-GR" dirty="0"/>
              <a:t>Ευχαριστώ πολύ, </a:t>
            </a:r>
            <a:br>
              <a:rPr lang="el-GR" dirty="0"/>
            </a:br>
            <a:r>
              <a:rPr lang="el-GR" dirty="0"/>
              <a:t>Παύλος </a:t>
            </a:r>
            <a:r>
              <a:rPr lang="el-GR" dirty="0" err="1"/>
              <a:t>Δρυγούτης</a:t>
            </a:r>
            <a:r>
              <a:rPr lang="el-GR" dirty="0"/>
              <a:t>.</a:t>
            </a:r>
            <a:endParaRPr lang="el-G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2055</Words>
  <Application>WPS Presentation</Application>
  <PresentationFormat>Ευρεία οθόνη</PresentationFormat>
  <Paragraphs>31</Paragraphs>
  <Slides>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SimSun</vt:lpstr>
      <vt:lpstr>Wingdings</vt:lpstr>
      <vt:lpstr>Wingdings 3</vt:lpstr>
      <vt:lpstr>Arial</vt:lpstr>
      <vt:lpstr>Trebuchet MS</vt:lpstr>
      <vt:lpstr>Microsoft YaHei</vt:lpstr>
      <vt:lpstr>Arial Unicode MS</vt:lpstr>
      <vt:lpstr>Calibri</vt:lpstr>
      <vt:lpstr>Όψη</vt:lpstr>
      <vt:lpstr>Εργασία Θρησκευτικών</vt:lpstr>
      <vt:lpstr>Τι είναι το Τριώδιο; </vt:lpstr>
      <vt:lpstr>Τι κάνουμε κατά τη διάρκειά του (1)</vt:lpstr>
      <vt:lpstr>Τι κάνουμε κατά τη διάρκειά του (2)</vt:lpstr>
      <vt:lpstr>Επίλογος και 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Θρησκευτικών</dc:title>
  <dc:creator>Paul Drygoutis</dc:creator>
  <cp:lastModifiedBy>Paris</cp:lastModifiedBy>
  <cp:revision>2</cp:revision>
  <dcterms:created xsi:type="dcterms:W3CDTF">2023-02-21T14:48:00Z</dcterms:created>
  <dcterms:modified xsi:type="dcterms:W3CDTF">2024-01-27T22:41:01Z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9D3C65584A1A4DA68402A79285BF1708_13</vt:lpwstr>
  </property>
  <property fmtid="{D5CDD505-2E9C-101B-9397-08002B2CF9AE}" pid="3" name="KSOProductBuildVer">
    <vt:lpwstr>1033-12.2.0.13431</vt:lpwstr>
  </property>
</Properties>
</file>