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handoutMasterIdLst>
    <p:handoutMasterId r:id="rId11"/>
  </p:handoutMasterIdLst>
  <p:sldIdLst>
    <p:sldId id="256" r:id="rId2"/>
    <p:sldId id="258" r:id="rId3"/>
    <p:sldId id="266" r:id="rId4"/>
    <p:sldId id="259" r:id="rId5"/>
    <p:sldId id="268" r:id="rId6"/>
    <p:sldId id="262" r:id="rId7"/>
    <p:sldId id="269" r:id="rId8"/>
    <p:sldId id="265" r:id="rId9"/>
  </p:sldIdLst>
  <p:sldSz cx="12192000" cy="6858000"/>
  <p:notesSz cx="6858000" cy="9144000"/>
  <p:defaultTextStyle>
    <a:defPPr rtl="0">
      <a:defRPr lang="el-G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1" d="100"/>
          <a:sy n="71" d="100"/>
        </p:scale>
        <p:origin x="414" y="72"/>
      </p:cViewPr>
      <p:guideLst/>
    </p:cSldViewPr>
  </p:slideViewPr>
  <p:notesTextViewPr>
    <p:cViewPr>
      <p:scale>
        <a:sx n="1" d="1"/>
        <a:sy n="1" d="1"/>
      </p:scale>
      <p:origin x="0" y="0"/>
    </p:cViewPr>
  </p:notesTextViewPr>
  <p:notesViewPr>
    <p:cSldViewPr snapToGrid="0">
      <p:cViewPr varScale="1">
        <p:scale>
          <a:sx n="86" d="100"/>
          <a:sy n="86" d="100"/>
        </p:scale>
        <p:origin x="385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D798E84-35CD-4F23-B3B1-93FF1881D47A}" type="doc">
      <dgm:prSet loTypeId="urn:microsoft.com/office/officeart/2005/8/layout/hierarchy1#1" loCatId="hierarchy" qsTypeId="urn:microsoft.com/office/officeart/2005/8/quickstyle/simple1#1" qsCatId="simple" csTypeId="urn:microsoft.com/office/officeart/2005/8/colors/accent1_2#1" csCatId="accent1" phldr="1"/>
      <dgm:spPr/>
      <dgm:t>
        <a:bodyPr/>
        <a:lstStyle/>
        <a:p>
          <a:endParaRPr lang="en-US"/>
        </a:p>
      </dgm:t>
    </dgm:pt>
    <dgm:pt modelId="{EDAE57D3-D28A-43FD-A6B9-FF4FF026C8D5}">
      <dgm:prSet/>
      <dgm:spPr/>
      <dgm:t>
        <a:bodyPr/>
        <a:lstStyle/>
        <a:p>
          <a:r>
            <a:rPr lang="el-GR" dirty="0"/>
            <a:t>ΤΑ ΘΕΤΙΚΑ ΤΟΥ ΜΟΝΑΧΙΣΜΟΥ </a:t>
          </a:r>
          <a:endParaRPr lang="en-US" dirty="0"/>
        </a:p>
      </dgm:t>
    </dgm:pt>
    <dgm:pt modelId="{331546CD-A300-4AF8-A90B-6DBE66103303}" type="parTrans" cxnId="{73AF26B8-2F46-4C53-BF6E-15B8BAF8DB71}">
      <dgm:prSet/>
      <dgm:spPr/>
      <dgm:t>
        <a:bodyPr/>
        <a:lstStyle/>
        <a:p>
          <a:endParaRPr lang="en-US"/>
        </a:p>
      </dgm:t>
    </dgm:pt>
    <dgm:pt modelId="{3D08AB72-23EC-4A23-B22D-F64C7958B06B}" type="sibTrans" cxnId="{73AF26B8-2F46-4C53-BF6E-15B8BAF8DB71}">
      <dgm:prSet/>
      <dgm:spPr/>
      <dgm:t>
        <a:bodyPr/>
        <a:lstStyle/>
        <a:p>
          <a:endParaRPr lang="en-US"/>
        </a:p>
      </dgm:t>
    </dgm:pt>
    <dgm:pt modelId="{B901AA3B-8D93-463C-B98F-6DED0C448119}">
      <dgm:prSet/>
      <dgm:spPr/>
      <dgm:t>
        <a:bodyPr/>
        <a:lstStyle/>
        <a:p>
          <a:r>
            <a:rPr lang="el-GR" dirty="0"/>
            <a:t>ΤΑ ΑΡΝΗΤΙΚΑ ΤΟΥ ΜΟΝΑΧΙΣΜΟΥ </a:t>
          </a:r>
          <a:endParaRPr lang="en-US" dirty="0"/>
        </a:p>
      </dgm:t>
    </dgm:pt>
    <dgm:pt modelId="{240558EA-B91F-484D-9894-19DE1669D570}" type="parTrans" cxnId="{9C27E12A-E2D0-4B16-A229-099239EDA703}">
      <dgm:prSet/>
      <dgm:spPr/>
      <dgm:t>
        <a:bodyPr/>
        <a:lstStyle/>
        <a:p>
          <a:endParaRPr lang="en-US"/>
        </a:p>
      </dgm:t>
    </dgm:pt>
    <dgm:pt modelId="{B08CC2CE-8E14-4C50-9EE2-FC2DF2E60D98}" type="sibTrans" cxnId="{9C27E12A-E2D0-4B16-A229-099239EDA703}">
      <dgm:prSet/>
      <dgm:spPr/>
      <dgm:t>
        <a:bodyPr/>
        <a:lstStyle/>
        <a:p>
          <a:endParaRPr lang="en-US"/>
        </a:p>
      </dgm:t>
    </dgm:pt>
    <dgm:pt modelId="{60F0EDAD-FE35-4922-853F-617F27F345D2}">
      <dgm:prSet/>
      <dgm:spPr/>
      <dgm:t>
        <a:bodyPr/>
        <a:lstStyle/>
        <a:p>
          <a:r>
            <a:rPr lang="el-GR" dirty="0"/>
            <a:t>ΤΑ ΠΡΟΒΛΗΜΑΤΑ ΠΟΥ ΠΡΟΚΑΛΕΙ Ο ΜΟΝΑΧΙΣΜΟΣ </a:t>
          </a:r>
          <a:r>
            <a:rPr lang="el-GR" b="0" i="0" dirty="0"/>
            <a:t>ΔΙΑΙΣΘΗΤΙΚΑ</a:t>
          </a:r>
          <a:endParaRPr lang="en-US" dirty="0"/>
        </a:p>
      </dgm:t>
    </dgm:pt>
    <dgm:pt modelId="{F104E658-6CF9-4835-8DC5-59BEF13BDA08}" type="parTrans" cxnId="{2B7E857A-313A-4EB1-A115-EC60538B1D91}">
      <dgm:prSet/>
      <dgm:spPr/>
      <dgm:t>
        <a:bodyPr/>
        <a:lstStyle/>
        <a:p>
          <a:endParaRPr lang="en-US"/>
        </a:p>
      </dgm:t>
    </dgm:pt>
    <dgm:pt modelId="{D0C03543-F172-4C91-898E-E242AC3280B4}" type="sibTrans" cxnId="{2B7E857A-313A-4EB1-A115-EC60538B1D91}">
      <dgm:prSet/>
      <dgm:spPr/>
      <dgm:t>
        <a:bodyPr/>
        <a:lstStyle/>
        <a:p>
          <a:endParaRPr lang="en-US"/>
        </a:p>
      </dgm:t>
    </dgm:pt>
    <dgm:pt modelId="{EF4EBBC8-5055-4545-96D5-12977F622FCE}" type="pres">
      <dgm:prSet presAssocID="{BD798E84-35CD-4F23-B3B1-93FF1881D47A}" presName="hierChild1" presStyleCnt="0">
        <dgm:presLayoutVars>
          <dgm:chPref val="1"/>
          <dgm:dir/>
          <dgm:animOne val="branch"/>
          <dgm:animLvl val="lvl"/>
          <dgm:resizeHandles/>
        </dgm:presLayoutVars>
      </dgm:prSet>
      <dgm:spPr/>
    </dgm:pt>
    <dgm:pt modelId="{7D0D58AC-DC98-4AE8-A447-FA72C34747D7}" type="pres">
      <dgm:prSet presAssocID="{EDAE57D3-D28A-43FD-A6B9-FF4FF026C8D5}" presName="hierRoot1" presStyleCnt="0"/>
      <dgm:spPr/>
    </dgm:pt>
    <dgm:pt modelId="{49F5FC67-C80C-458C-A168-F785D0863CFA}" type="pres">
      <dgm:prSet presAssocID="{EDAE57D3-D28A-43FD-A6B9-FF4FF026C8D5}" presName="composite" presStyleCnt="0"/>
      <dgm:spPr/>
    </dgm:pt>
    <dgm:pt modelId="{54F52BB7-33EC-4187-AB6C-2E5BAD06E157}" type="pres">
      <dgm:prSet presAssocID="{EDAE57D3-D28A-43FD-A6B9-FF4FF026C8D5}" presName="background" presStyleLbl="node0" presStyleIdx="0" presStyleCnt="3"/>
      <dgm:spPr>
        <a:solidFill>
          <a:srgbClr val="FFFF00"/>
        </a:solidFill>
      </dgm:spPr>
    </dgm:pt>
    <dgm:pt modelId="{E6DE940D-88DB-4E5F-9F5C-F3ECA264EF40}" type="pres">
      <dgm:prSet presAssocID="{EDAE57D3-D28A-43FD-A6B9-FF4FF026C8D5}" presName="text" presStyleLbl="fgAcc0" presStyleIdx="0" presStyleCnt="3">
        <dgm:presLayoutVars>
          <dgm:chPref val="3"/>
        </dgm:presLayoutVars>
      </dgm:prSet>
      <dgm:spPr/>
    </dgm:pt>
    <dgm:pt modelId="{C1B83BC0-9325-4916-A2A0-804E57C6515D}" type="pres">
      <dgm:prSet presAssocID="{EDAE57D3-D28A-43FD-A6B9-FF4FF026C8D5}" presName="hierChild2" presStyleCnt="0"/>
      <dgm:spPr/>
    </dgm:pt>
    <dgm:pt modelId="{287A6EA8-0AE1-4ED3-9E8B-1CEB9D2AB97E}" type="pres">
      <dgm:prSet presAssocID="{B901AA3B-8D93-463C-B98F-6DED0C448119}" presName="hierRoot1" presStyleCnt="0"/>
      <dgm:spPr/>
    </dgm:pt>
    <dgm:pt modelId="{9A1C8A0E-D3A7-4317-9822-C1649FE35572}" type="pres">
      <dgm:prSet presAssocID="{B901AA3B-8D93-463C-B98F-6DED0C448119}" presName="composite" presStyleCnt="0"/>
      <dgm:spPr/>
    </dgm:pt>
    <dgm:pt modelId="{F0B7B31E-5971-42B5-962C-1052AAB1367C}" type="pres">
      <dgm:prSet presAssocID="{B901AA3B-8D93-463C-B98F-6DED0C448119}" presName="background" presStyleLbl="node0" presStyleIdx="1" presStyleCnt="3"/>
      <dgm:spPr>
        <a:solidFill>
          <a:schemeClr val="bg1"/>
        </a:solidFill>
      </dgm:spPr>
    </dgm:pt>
    <dgm:pt modelId="{E56CF9C6-DE25-45D0-A5E4-C4E53D557E9E}" type="pres">
      <dgm:prSet presAssocID="{B901AA3B-8D93-463C-B98F-6DED0C448119}" presName="text" presStyleLbl="fgAcc0" presStyleIdx="1" presStyleCnt="3">
        <dgm:presLayoutVars>
          <dgm:chPref val="3"/>
        </dgm:presLayoutVars>
      </dgm:prSet>
      <dgm:spPr/>
    </dgm:pt>
    <dgm:pt modelId="{F3AF4CEF-125D-4CAC-99E4-6D2CA0FE2812}" type="pres">
      <dgm:prSet presAssocID="{B901AA3B-8D93-463C-B98F-6DED0C448119}" presName="hierChild2" presStyleCnt="0"/>
      <dgm:spPr/>
    </dgm:pt>
    <dgm:pt modelId="{9D6DDD61-CFEC-4754-BF9B-36558EEFE473}" type="pres">
      <dgm:prSet presAssocID="{60F0EDAD-FE35-4922-853F-617F27F345D2}" presName="hierRoot1" presStyleCnt="0"/>
      <dgm:spPr/>
    </dgm:pt>
    <dgm:pt modelId="{06738EE8-0475-44CB-A63F-951D1A6C4A47}" type="pres">
      <dgm:prSet presAssocID="{60F0EDAD-FE35-4922-853F-617F27F345D2}" presName="composite" presStyleCnt="0"/>
      <dgm:spPr/>
    </dgm:pt>
    <dgm:pt modelId="{035365E4-13A2-4C27-927C-88DD2E41C990}" type="pres">
      <dgm:prSet presAssocID="{60F0EDAD-FE35-4922-853F-617F27F345D2}" presName="background" presStyleLbl="node0" presStyleIdx="2" presStyleCnt="3"/>
      <dgm:spPr>
        <a:solidFill>
          <a:srgbClr val="FF0000"/>
        </a:solidFill>
      </dgm:spPr>
    </dgm:pt>
    <dgm:pt modelId="{96B2D89A-8DE0-41D0-BFBD-DF0BFC470193}" type="pres">
      <dgm:prSet presAssocID="{60F0EDAD-FE35-4922-853F-617F27F345D2}" presName="text" presStyleLbl="fgAcc0" presStyleIdx="2" presStyleCnt="3">
        <dgm:presLayoutVars>
          <dgm:chPref val="3"/>
        </dgm:presLayoutVars>
      </dgm:prSet>
      <dgm:spPr/>
    </dgm:pt>
    <dgm:pt modelId="{A3307592-8688-4A4F-97AE-D6A45BEB6D6C}" type="pres">
      <dgm:prSet presAssocID="{60F0EDAD-FE35-4922-853F-617F27F345D2}" presName="hierChild2" presStyleCnt="0"/>
      <dgm:spPr/>
    </dgm:pt>
  </dgm:ptLst>
  <dgm:cxnLst>
    <dgm:cxn modelId="{43310927-8AD4-466A-8371-0F44058FE70C}" type="presOf" srcId="{60F0EDAD-FE35-4922-853F-617F27F345D2}" destId="{96B2D89A-8DE0-41D0-BFBD-DF0BFC470193}" srcOrd="0" destOrd="0" presId="urn:microsoft.com/office/officeart/2005/8/layout/hierarchy1#1"/>
    <dgm:cxn modelId="{9C27E12A-E2D0-4B16-A229-099239EDA703}" srcId="{BD798E84-35CD-4F23-B3B1-93FF1881D47A}" destId="{B901AA3B-8D93-463C-B98F-6DED0C448119}" srcOrd="1" destOrd="0" parTransId="{240558EA-B91F-484D-9894-19DE1669D570}" sibTransId="{B08CC2CE-8E14-4C50-9EE2-FC2DF2E60D98}"/>
    <dgm:cxn modelId="{FA4C9E44-2530-40C3-A356-8580C357A07F}" type="presOf" srcId="{B901AA3B-8D93-463C-B98F-6DED0C448119}" destId="{E56CF9C6-DE25-45D0-A5E4-C4E53D557E9E}" srcOrd="0" destOrd="0" presId="urn:microsoft.com/office/officeart/2005/8/layout/hierarchy1#1"/>
    <dgm:cxn modelId="{BAB0F247-996E-488E-9D76-10FCE0FBE1B8}" type="presOf" srcId="{BD798E84-35CD-4F23-B3B1-93FF1881D47A}" destId="{EF4EBBC8-5055-4545-96D5-12977F622FCE}" srcOrd="0" destOrd="0" presId="urn:microsoft.com/office/officeart/2005/8/layout/hierarchy1#1"/>
    <dgm:cxn modelId="{2B7E857A-313A-4EB1-A115-EC60538B1D91}" srcId="{BD798E84-35CD-4F23-B3B1-93FF1881D47A}" destId="{60F0EDAD-FE35-4922-853F-617F27F345D2}" srcOrd="2" destOrd="0" parTransId="{F104E658-6CF9-4835-8DC5-59BEF13BDA08}" sibTransId="{D0C03543-F172-4C91-898E-E242AC3280B4}"/>
    <dgm:cxn modelId="{AC8F029F-F51D-4593-8F7C-4401ECA1B34C}" type="presOf" srcId="{EDAE57D3-D28A-43FD-A6B9-FF4FF026C8D5}" destId="{E6DE940D-88DB-4E5F-9F5C-F3ECA264EF40}" srcOrd="0" destOrd="0" presId="urn:microsoft.com/office/officeart/2005/8/layout/hierarchy1#1"/>
    <dgm:cxn modelId="{73AF26B8-2F46-4C53-BF6E-15B8BAF8DB71}" srcId="{BD798E84-35CD-4F23-B3B1-93FF1881D47A}" destId="{EDAE57D3-D28A-43FD-A6B9-FF4FF026C8D5}" srcOrd="0" destOrd="0" parTransId="{331546CD-A300-4AF8-A90B-6DBE66103303}" sibTransId="{3D08AB72-23EC-4A23-B22D-F64C7958B06B}"/>
    <dgm:cxn modelId="{16009D6A-4997-4DB7-8440-16BAEF73A9C9}" type="presParOf" srcId="{EF4EBBC8-5055-4545-96D5-12977F622FCE}" destId="{7D0D58AC-DC98-4AE8-A447-FA72C34747D7}" srcOrd="0" destOrd="0" presId="urn:microsoft.com/office/officeart/2005/8/layout/hierarchy1#1"/>
    <dgm:cxn modelId="{FFCCD2AC-EE73-4371-BE47-51F0F25E013F}" type="presParOf" srcId="{7D0D58AC-DC98-4AE8-A447-FA72C34747D7}" destId="{49F5FC67-C80C-458C-A168-F785D0863CFA}" srcOrd="0" destOrd="0" presId="urn:microsoft.com/office/officeart/2005/8/layout/hierarchy1#1"/>
    <dgm:cxn modelId="{34D72C86-679F-4C1E-B4AA-36A25BFB43C8}" type="presParOf" srcId="{49F5FC67-C80C-458C-A168-F785D0863CFA}" destId="{54F52BB7-33EC-4187-AB6C-2E5BAD06E157}" srcOrd="0" destOrd="0" presId="urn:microsoft.com/office/officeart/2005/8/layout/hierarchy1#1"/>
    <dgm:cxn modelId="{DB981CE0-B420-43FC-9CE0-4CFCF85EF0D4}" type="presParOf" srcId="{49F5FC67-C80C-458C-A168-F785D0863CFA}" destId="{E6DE940D-88DB-4E5F-9F5C-F3ECA264EF40}" srcOrd="1" destOrd="0" presId="urn:microsoft.com/office/officeart/2005/8/layout/hierarchy1#1"/>
    <dgm:cxn modelId="{2D29E58D-AC75-40A0-8A2E-882BA3B575AB}" type="presParOf" srcId="{7D0D58AC-DC98-4AE8-A447-FA72C34747D7}" destId="{C1B83BC0-9325-4916-A2A0-804E57C6515D}" srcOrd="1" destOrd="0" presId="urn:microsoft.com/office/officeart/2005/8/layout/hierarchy1#1"/>
    <dgm:cxn modelId="{11E4D5F9-875B-4C12-8E64-4CE1A4FE0ABC}" type="presParOf" srcId="{EF4EBBC8-5055-4545-96D5-12977F622FCE}" destId="{287A6EA8-0AE1-4ED3-9E8B-1CEB9D2AB97E}" srcOrd="1" destOrd="0" presId="urn:microsoft.com/office/officeart/2005/8/layout/hierarchy1#1"/>
    <dgm:cxn modelId="{B1EB7964-BB44-42B1-BA0B-812A12971586}" type="presParOf" srcId="{287A6EA8-0AE1-4ED3-9E8B-1CEB9D2AB97E}" destId="{9A1C8A0E-D3A7-4317-9822-C1649FE35572}" srcOrd="0" destOrd="0" presId="urn:microsoft.com/office/officeart/2005/8/layout/hierarchy1#1"/>
    <dgm:cxn modelId="{9FD829AB-4317-4BC0-A51B-1E3A60A39F25}" type="presParOf" srcId="{9A1C8A0E-D3A7-4317-9822-C1649FE35572}" destId="{F0B7B31E-5971-42B5-962C-1052AAB1367C}" srcOrd="0" destOrd="0" presId="urn:microsoft.com/office/officeart/2005/8/layout/hierarchy1#1"/>
    <dgm:cxn modelId="{9D5233F1-B870-4212-A4E8-CF6188089519}" type="presParOf" srcId="{9A1C8A0E-D3A7-4317-9822-C1649FE35572}" destId="{E56CF9C6-DE25-45D0-A5E4-C4E53D557E9E}" srcOrd="1" destOrd="0" presId="urn:microsoft.com/office/officeart/2005/8/layout/hierarchy1#1"/>
    <dgm:cxn modelId="{ED51A308-6902-45F9-8204-7FE01388F497}" type="presParOf" srcId="{287A6EA8-0AE1-4ED3-9E8B-1CEB9D2AB97E}" destId="{F3AF4CEF-125D-4CAC-99E4-6D2CA0FE2812}" srcOrd="1" destOrd="0" presId="urn:microsoft.com/office/officeart/2005/8/layout/hierarchy1#1"/>
    <dgm:cxn modelId="{918E6693-1DC8-4209-9729-0C9DFA2371CE}" type="presParOf" srcId="{EF4EBBC8-5055-4545-96D5-12977F622FCE}" destId="{9D6DDD61-CFEC-4754-BF9B-36558EEFE473}" srcOrd="2" destOrd="0" presId="urn:microsoft.com/office/officeart/2005/8/layout/hierarchy1#1"/>
    <dgm:cxn modelId="{4D4C1D70-7AA6-45BF-AA9D-ABC534CC98E9}" type="presParOf" srcId="{9D6DDD61-CFEC-4754-BF9B-36558EEFE473}" destId="{06738EE8-0475-44CB-A63F-951D1A6C4A47}" srcOrd="0" destOrd="0" presId="urn:microsoft.com/office/officeart/2005/8/layout/hierarchy1#1"/>
    <dgm:cxn modelId="{69F8C9F0-4B33-4E4E-A3F5-A681F3F01EAF}" type="presParOf" srcId="{06738EE8-0475-44CB-A63F-951D1A6C4A47}" destId="{035365E4-13A2-4C27-927C-88DD2E41C990}" srcOrd="0" destOrd="0" presId="urn:microsoft.com/office/officeart/2005/8/layout/hierarchy1#1"/>
    <dgm:cxn modelId="{5D5E984B-4002-49DE-9B80-154C21092599}" type="presParOf" srcId="{06738EE8-0475-44CB-A63F-951D1A6C4A47}" destId="{96B2D89A-8DE0-41D0-BFBD-DF0BFC470193}" srcOrd="1" destOrd="0" presId="urn:microsoft.com/office/officeart/2005/8/layout/hierarchy1#1"/>
    <dgm:cxn modelId="{C5255C11-271C-4BD9-BD6E-3E10241995B4}" type="presParOf" srcId="{9D6DDD61-CFEC-4754-BF9B-36558EEFE473}" destId="{A3307592-8688-4A4F-97AE-D6A45BEB6D6C}" srcOrd="1" destOrd="0" presId="urn:microsoft.com/office/officeart/2005/8/layout/hierarchy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F52BB7-33EC-4187-AB6C-2E5BAD06E157}">
      <dsp:nvSpPr>
        <dsp:cNvPr id="0" name=""/>
        <dsp:cNvSpPr/>
      </dsp:nvSpPr>
      <dsp:spPr>
        <a:xfrm>
          <a:off x="0" y="1048841"/>
          <a:ext cx="2644974" cy="1679558"/>
        </a:xfrm>
        <a:prstGeom prst="roundRect">
          <a:avLst>
            <a:gd name="adj" fmla="val 10000"/>
          </a:avLst>
        </a:prstGeom>
        <a:solidFill>
          <a:srgbClr val="FFFF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DE940D-88DB-4E5F-9F5C-F3ECA264EF40}">
      <dsp:nvSpPr>
        <dsp:cNvPr id="0" name=""/>
        <dsp:cNvSpPr/>
      </dsp:nvSpPr>
      <dsp:spPr bwMode="white">
        <a:xfrm>
          <a:off x="293885" y="1328033"/>
          <a:ext cx="2644974" cy="167955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dirty="0"/>
            <a:t>ΤΑ ΘΕΤΙΚΑ ΤΟΥ ΜΟΝΑΧΙΣΜΟΥ </a:t>
          </a:r>
          <a:endParaRPr lang="en-US" sz="2200" kern="1200" dirty="0"/>
        </a:p>
      </dsp:txBody>
      <dsp:txXfrm>
        <a:off x="343078" y="1377226"/>
        <a:ext cx="2546588" cy="1581172"/>
      </dsp:txXfrm>
    </dsp:sp>
    <dsp:sp modelId="{F0B7B31E-5971-42B5-962C-1052AAB1367C}">
      <dsp:nvSpPr>
        <dsp:cNvPr id="0" name=""/>
        <dsp:cNvSpPr/>
      </dsp:nvSpPr>
      <dsp:spPr>
        <a:xfrm>
          <a:off x="3232745" y="1048841"/>
          <a:ext cx="2644974" cy="1679558"/>
        </a:xfrm>
        <a:prstGeom prst="roundRect">
          <a:avLst>
            <a:gd name="adj" fmla="val 10000"/>
          </a:avLst>
        </a:prstGeom>
        <a:solidFill>
          <a:schemeClr val="bg1"/>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6CF9C6-DE25-45D0-A5E4-C4E53D557E9E}">
      <dsp:nvSpPr>
        <dsp:cNvPr id="0" name=""/>
        <dsp:cNvSpPr/>
      </dsp:nvSpPr>
      <dsp:spPr bwMode="white">
        <a:xfrm>
          <a:off x="3526631" y="1328033"/>
          <a:ext cx="2644974" cy="167955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dirty="0"/>
            <a:t>ΤΑ ΑΡΝΗΤΙΚΑ ΤΟΥ ΜΟΝΑΧΙΣΜΟΥ </a:t>
          </a:r>
          <a:endParaRPr lang="en-US" sz="2200" kern="1200" dirty="0"/>
        </a:p>
      </dsp:txBody>
      <dsp:txXfrm>
        <a:off x="3575824" y="1377226"/>
        <a:ext cx="2546588" cy="1581172"/>
      </dsp:txXfrm>
    </dsp:sp>
    <dsp:sp modelId="{035365E4-13A2-4C27-927C-88DD2E41C990}">
      <dsp:nvSpPr>
        <dsp:cNvPr id="0" name=""/>
        <dsp:cNvSpPr/>
      </dsp:nvSpPr>
      <dsp:spPr>
        <a:xfrm>
          <a:off x="6465492" y="1048841"/>
          <a:ext cx="2644974" cy="1679558"/>
        </a:xfrm>
        <a:prstGeom prst="roundRect">
          <a:avLst>
            <a:gd name="adj" fmla="val 10000"/>
          </a:avLst>
        </a:prstGeom>
        <a:solidFill>
          <a:srgbClr val="FF000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B2D89A-8DE0-41D0-BFBD-DF0BFC470193}">
      <dsp:nvSpPr>
        <dsp:cNvPr id="0" name=""/>
        <dsp:cNvSpPr/>
      </dsp:nvSpPr>
      <dsp:spPr bwMode="white">
        <a:xfrm>
          <a:off x="6759378" y="1328033"/>
          <a:ext cx="2644974" cy="1679558"/>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l-GR" sz="2200" kern="1200" dirty="0"/>
            <a:t>ΤΑ ΠΡΟΒΛΗΜΑΤΑ ΠΟΥ ΠΡΟΚΑΛΕΙ Ο ΜΟΝΑΧΙΣΜΟΣ </a:t>
          </a:r>
          <a:r>
            <a:rPr lang="el-GR" sz="2200" b="0" i="0" kern="1200" dirty="0"/>
            <a:t>ΔΙΑΙΣΘΗΤΙΚΑ</a:t>
          </a:r>
          <a:endParaRPr lang="en-US" sz="2200" kern="1200" dirty="0"/>
        </a:p>
      </dsp:txBody>
      <dsp:txXfrm>
        <a:off x="6808571" y="1377226"/>
        <a:ext cx="2546588" cy="1581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1B2E56-570B-4E8F-A044-939CA6C54F78}" type="datetime1">
              <a:rPr lang="el-GR" smtClean="0"/>
              <a:t>22/2/2024</a:t>
            </a:fld>
            <a:endParaRPr lang="el-GR"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A77EA8-28EE-4D69-935F-8E7AF94B6BBD}" type="slidenum">
              <a:rPr lang="el-GR" smtClean="0"/>
              <a:t>‹#›</a:t>
            </a:fld>
            <a:endParaRPr lang="el-G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noProof="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BA566-F01E-4EC6-AFF0-8D62F2E7FBA4}" type="datetime1">
              <a:rPr lang="el-GR" smtClean="0"/>
              <a:t>22/2/2024</a:t>
            </a:fld>
            <a:endParaRPr lang="el-GR"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noProof="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noProof="0"/>
              <a:t>Στυλ κειμένου υποδείγματος</a:t>
            </a:r>
          </a:p>
          <a:p>
            <a:pPr lvl="1"/>
            <a:r>
              <a:rPr lang="el-GR" noProof="0"/>
              <a:t>Δεύτερο επίπεδο</a:t>
            </a:r>
          </a:p>
          <a:p>
            <a:pPr lvl="2"/>
            <a:r>
              <a:rPr lang="el-GR" noProof="0"/>
              <a:t>Τρίτο επίπεδο</a:t>
            </a:r>
          </a:p>
          <a:p>
            <a:pPr lvl="3"/>
            <a:r>
              <a:rPr lang="el-GR" noProof="0"/>
              <a:t>Τέταρτο επίπεδο</a:t>
            </a:r>
          </a:p>
          <a:p>
            <a:pPr lvl="4"/>
            <a:r>
              <a:rPr lang="el-GR" noProof="0"/>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noProof="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1ABBEA-1794-475D-ACF9-0C883B20471A}" type="slidenum">
              <a:rPr lang="el-GR" noProof="0" smtClean="0"/>
              <a:t>‹#›</a:t>
            </a:fld>
            <a:endParaRPr lang="el-GR" noProof="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201ABBEA-1794-475D-ACF9-0C883B20471A}" type="slidenum">
              <a:rPr lang="el-GR" smtClean="0"/>
              <a:t>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1154955" y="1447800"/>
            <a:ext cx="8825658" cy="3329581"/>
          </a:xfrm>
        </p:spPr>
        <p:txBody>
          <a:bodyPr rtlCol="0" anchor="b"/>
          <a:lstStyle>
            <a:lvl1pPr>
              <a:defRPr sz="7200"/>
            </a:lvl1pPr>
          </a:lstStyle>
          <a:p>
            <a:pPr rtl="0"/>
            <a:r>
              <a:rPr lang="el-GR" noProof="0"/>
              <a:t>Κάντε κλικ για να επεξεργαστείτε τον τίτλο υποδείγματος</a:t>
            </a:r>
          </a:p>
        </p:txBody>
      </p:sp>
      <p:sp>
        <p:nvSpPr>
          <p:cNvPr id="3" name="Υπότιτλος 2"/>
          <p:cNvSpPr>
            <a:spLocks noGrp="1"/>
          </p:cNvSpPr>
          <p:nvPr>
            <p:ph type="subTitle" idx="1" hasCustomPrompt="1"/>
          </p:nvPr>
        </p:nvSpPr>
        <p:spPr>
          <a:xfrm>
            <a:off x="1154955" y="4777380"/>
            <a:ext cx="8825658" cy="861420"/>
          </a:xfrm>
        </p:spPr>
        <p:txBody>
          <a:bodyPr rtlCol="0"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l-GR" noProof="0"/>
              <a:t>Κάντε κλικ για να επεξεργαστείτε τον υπότιτλο του υποδείγματος</a:t>
            </a:r>
          </a:p>
        </p:txBody>
      </p:sp>
      <p:sp>
        <p:nvSpPr>
          <p:cNvPr id="4" name="Θέση ημερομηνίας 3"/>
          <p:cNvSpPr>
            <a:spLocks noGrp="1"/>
          </p:cNvSpPr>
          <p:nvPr>
            <p:ph type="dt" sz="half" idx="10"/>
          </p:nvPr>
        </p:nvSpPr>
        <p:spPr/>
        <p:txBody>
          <a:bodyPr rtlCol="0"/>
          <a:lstStyle/>
          <a:p>
            <a:pPr rtl="0"/>
            <a:fld id="{533B5707-5169-4123-B63C-5E732A9DE598}" type="datetime1">
              <a:rPr lang="el-GR" noProof="0" smtClean="0"/>
              <a:t>22/2/2024</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D57F1E4F-1CFF-5643-939E-02111984F565}" type="slidenum">
              <a:rPr lang="el-GR" noProof="0" smtClean="0"/>
              <a:t>‹#›</a:t>
            </a:fld>
            <a:endParaRPr lang="el-GR"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1154956" y="4800587"/>
            <a:ext cx="8825657" cy="566738"/>
          </a:xfrm>
        </p:spPr>
        <p:txBody>
          <a:bodyPr rtlCol="0" anchor="b">
            <a:normAutofit/>
          </a:bodyPr>
          <a:lstStyle>
            <a:lvl1pPr algn="l">
              <a:defRPr sz="2400" b="0"/>
            </a:lvl1pPr>
          </a:lstStyle>
          <a:p>
            <a:pPr rtl="0"/>
            <a:r>
              <a:rPr lang="el-GR" noProof="0"/>
              <a:t>Κάντε κλικ για να επεξεργαστείτε τον τίτλο υποδείγματος</a:t>
            </a:r>
          </a:p>
        </p:txBody>
      </p:sp>
      <p:sp>
        <p:nvSpPr>
          <p:cNvPr id="3" name="Θέση εικόνας 2"/>
          <p:cNvSpPr>
            <a:spLocks noGrp="1" noChangeAspect="1"/>
          </p:cNvSpPr>
          <p:nvPr>
            <p:ph type="pic" idx="1" hasCustomPrompt="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l-GR" noProof="0"/>
              <a:t>Κάντε κλικ στο εικονίδιο για να προσθέσετε μια εικόνα</a:t>
            </a:r>
          </a:p>
        </p:txBody>
      </p:sp>
      <p:sp>
        <p:nvSpPr>
          <p:cNvPr id="4" name="Θέση κειμένου 3"/>
          <p:cNvSpPr>
            <a:spLocks noGrp="1"/>
          </p:cNvSpPr>
          <p:nvPr>
            <p:ph type="body" sz="half" idx="2" hasCustomPrompt="1"/>
          </p:nvPr>
        </p:nvSpPr>
        <p:spPr>
          <a:xfrm>
            <a:off x="1154956" y="5367325"/>
            <a:ext cx="8825656" cy="493712"/>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κειμένου υποδείγματος</a:t>
            </a:r>
          </a:p>
        </p:txBody>
      </p:sp>
      <p:sp>
        <p:nvSpPr>
          <p:cNvPr id="5" name="Θέση ημερομηνίας 4"/>
          <p:cNvSpPr>
            <a:spLocks noGrp="1"/>
          </p:cNvSpPr>
          <p:nvPr>
            <p:ph type="dt" sz="half" idx="10"/>
          </p:nvPr>
        </p:nvSpPr>
        <p:spPr/>
        <p:txBody>
          <a:bodyPr rtlCol="0"/>
          <a:lstStyle/>
          <a:p>
            <a:pPr rtl="0"/>
            <a:fld id="{0926619D-E1CF-4E09-8606-2871344C4DFD}" type="datetime1">
              <a:rPr lang="el-GR" noProof="0" smtClean="0"/>
              <a:t>22/2/2024</a:t>
            </a:fld>
            <a:endParaRPr lang="el-GR" noProof="0"/>
          </a:p>
        </p:txBody>
      </p:sp>
      <p:sp>
        <p:nvSpPr>
          <p:cNvPr id="6" name="Θέση υποσέλιδου 5"/>
          <p:cNvSpPr>
            <a:spLocks noGrp="1"/>
          </p:cNvSpPr>
          <p:nvPr>
            <p:ph type="ftr" sz="quarter" idx="11"/>
          </p:nvPr>
        </p:nvSpPr>
        <p:spPr/>
        <p:txBody>
          <a:bodyPr rtlCol="0"/>
          <a:lstStyle/>
          <a:p>
            <a:pPr rtl="0"/>
            <a:endParaRPr lang="el-GR" noProof="0"/>
          </a:p>
        </p:txBody>
      </p:sp>
      <p:sp>
        <p:nvSpPr>
          <p:cNvPr id="7" name="Θέση αριθμού διαφάνειας 6"/>
          <p:cNvSpPr>
            <a:spLocks noGrp="1"/>
          </p:cNvSpPr>
          <p:nvPr>
            <p:ph type="sldNum" sz="quarter" idx="12"/>
          </p:nvPr>
        </p:nvSpPr>
        <p:spPr/>
        <p:txBody>
          <a:bodyPr rtlCol="0"/>
          <a:lstStyle/>
          <a:p>
            <a:pPr rtl="0"/>
            <a:fld id="{D57F1E4F-1CFF-5643-939E-02111984F565}" type="slidenum">
              <a:rPr lang="el-GR" noProof="0" smtClean="0"/>
              <a:t>‹#›</a:t>
            </a:fld>
            <a:endParaRPr lang="el-GR"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1154954" y="1447800"/>
            <a:ext cx="8825659" cy="1981200"/>
          </a:xfrm>
        </p:spPr>
        <p:txBody>
          <a:bodyPr rtlCol="0"/>
          <a:lstStyle>
            <a:lvl1pPr>
              <a:defRPr sz="4800"/>
            </a:lvl1pPr>
          </a:lstStyle>
          <a:p>
            <a:pPr rtl="0"/>
            <a:r>
              <a:rPr lang="el-GR" noProof="0"/>
              <a:t>Κάντε κλικ για να επεξεργαστείτε τον τίτλο υποδείγματος</a:t>
            </a:r>
          </a:p>
        </p:txBody>
      </p:sp>
      <p:sp>
        <p:nvSpPr>
          <p:cNvPr id="8" name="Θέση κειμένου 3"/>
          <p:cNvSpPr>
            <a:spLocks noGrp="1"/>
          </p:cNvSpPr>
          <p:nvPr>
            <p:ph type="body" sz="half" idx="2" hasCustomPrompt="1"/>
          </p:nvPr>
        </p:nvSpPr>
        <p:spPr>
          <a:xfrm>
            <a:off x="1154954" y="3657600"/>
            <a:ext cx="8825659" cy="2362200"/>
          </a:xfrm>
        </p:spPr>
        <p:txBody>
          <a:bodyPr rtlCol="0"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κειμένου υποδείγματος</a:t>
            </a:r>
          </a:p>
        </p:txBody>
      </p:sp>
      <p:sp>
        <p:nvSpPr>
          <p:cNvPr id="4" name="Θέση ημερομηνίας 3"/>
          <p:cNvSpPr>
            <a:spLocks noGrp="1"/>
          </p:cNvSpPr>
          <p:nvPr>
            <p:ph type="dt" sz="half" idx="10"/>
          </p:nvPr>
        </p:nvSpPr>
        <p:spPr/>
        <p:txBody>
          <a:bodyPr rtlCol="0"/>
          <a:lstStyle/>
          <a:p>
            <a:pPr rtl="0"/>
            <a:fld id="{83530AB8-736D-4FE6-BD39-B3945703DEAD}" type="datetime1">
              <a:rPr lang="el-GR" noProof="0" smtClean="0"/>
              <a:t>22/2/2024</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D57F1E4F-1CFF-5643-939E-02111984F565}" type="slidenum">
              <a:rPr lang="el-GR" noProof="0" smtClean="0"/>
              <a:t>‹#›</a:t>
            </a:fld>
            <a:endParaRPr lang="el-GR" noProof="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Απόσπασμα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1574801" y="1447800"/>
            <a:ext cx="7999315" cy="2323374"/>
          </a:xfrm>
        </p:spPr>
        <p:txBody>
          <a:bodyPr rtlCol="0"/>
          <a:lstStyle>
            <a:lvl1pPr>
              <a:defRPr sz="4800"/>
            </a:lvl1pPr>
          </a:lstStyle>
          <a:p>
            <a:pPr rtl="0"/>
            <a:r>
              <a:rPr lang="el-GR" noProof="0"/>
              <a:t>Κάντε κλικ για να επεξεργαστείτε τον τίτλο υποδείγματος</a:t>
            </a:r>
          </a:p>
        </p:txBody>
      </p:sp>
      <p:sp>
        <p:nvSpPr>
          <p:cNvPr id="11" name="Θέση κειμένου 3"/>
          <p:cNvSpPr>
            <a:spLocks noGrp="1"/>
          </p:cNvSpPr>
          <p:nvPr>
            <p:ph type="body" sz="half" idx="14" hasCustomPrompt="1"/>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κειμένου υποδείγματος</a:t>
            </a:r>
          </a:p>
        </p:txBody>
      </p:sp>
      <p:sp>
        <p:nvSpPr>
          <p:cNvPr id="10" name="Θέση κειμένου 3"/>
          <p:cNvSpPr>
            <a:spLocks noGrp="1"/>
          </p:cNvSpPr>
          <p:nvPr>
            <p:ph type="body" sz="half" idx="2" hasCustomPrompt="1"/>
          </p:nvPr>
        </p:nvSpPr>
        <p:spPr>
          <a:xfrm>
            <a:off x="1154954" y="4350657"/>
            <a:ext cx="8825659" cy="1676400"/>
          </a:xfrm>
        </p:spPr>
        <p:txBody>
          <a:bodyPr rtlCol="0"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κειμένου υποδείγματος</a:t>
            </a:r>
          </a:p>
        </p:txBody>
      </p:sp>
      <p:sp>
        <p:nvSpPr>
          <p:cNvPr id="4" name="Θέση ημερομηνίας 3"/>
          <p:cNvSpPr>
            <a:spLocks noGrp="1"/>
          </p:cNvSpPr>
          <p:nvPr>
            <p:ph type="dt" sz="half" idx="10"/>
          </p:nvPr>
        </p:nvSpPr>
        <p:spPr/>
        <p:txBody>
          <a:bodyPr rtlCol="0"/>
          <a:lstStyle/>
          <a:p>
            <a:pPr rtl="0"/>
            <a:fld id="{13236968-2D63-417B-82EB-9CF8CCAC4933}" type="datetime1">
              <a:rPr lang="el-GR" noProof="0" smtClean="0"/>
              <a:t>22/2/2024</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D57F1E4F-1CFF-5643-939E-02111984F565}" type="slidenum">
              <a:rPr lang="el-GR" noProof="0" smtClean="0"/>
              <a:t>‹#›</a:t>
            </a:fld>
            <a:endParaRPr lang="el-GR" noProof="0"/>
          </a:p>
        </p:txBody>
      </p:sp>
      <p:sp>
        <p:nvSpPr>
          <p:cNvPr id="12" name="Πλαίσιο κειμένου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lvl="0" rtl="0"/>
            <a:r>
              <a:rPr lang="el-GR" noProof="0"/>
              <a:t>“</a:t>
            </a:r>
          </a:p>
        </p:txBody>
      </p:sp>
      <p:sp>
        <p:nvSpPr>
          <p:cNvPr id="15" name="Πλαίσιο κειμένου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lvl="0" rtl="0"/>
            <a:r>
              <a:rPr lang="el-GR" noProof="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1154954" y="3124201"/>
            <a:ext cx="8825660" cy="1653180"/>
          </a:xfrm>
        </p:spPr>
        <p:txBody>
          <a:bodyPr rtlCol="0" anchor="b"/>
          <a:lstStyle>
            <a:lvl1pPr algn="l">
              <a:defRPr sz="4000" b="0" cap="none"/>
            </a:lvl1pPr>
          </a:lstStyle>
          <a:p>
            <a:pPr rtl="0"/>
            <a:r>
              <a:rPr lang="el-GR" noProof="0"/>
              <a:t>Κάντε κλικ για να επεξεργαστείτε τον τίτλο υποδείγματος</a:t>
            </a:r>
          </a:p>
        </p:txBody>
      </p:sp>
      <p:sp>
        <p:nvSpPr>
          <p:cNvPr id="3" name="Θέση κειμένου 2"/>
          <p:cNvSpPr>
            <a:spLocks noGrp="1"/>
          </p:cNvSpPr>
          <p:nvPr>
            <p:ph type="body" idx="1" hasCustomPrompt="1"/>
          </p:nvPr>
        </p:nvSpPr>
        <p:spPr>
          <a:xfrm>
            <a:off x="1154954" y="4777381"/>
            <a:ext cx="8825659" cy="860400"/>
          </a:xfrm>
        </p:spPr>
        <p:txBody>
          <a:bodyPr rtlCol="0"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noProof="0"/>
              <a:t>Στυλ κειμένου υποδείγματος</a:t>
            </a:r>
          </a:p>
        </p:txBody>
      </p:sp>
      <p:sp>
        <p:nvSpPr>
          <p:cNvPr id="4" name="Θέση ημερομηνίας 3"/>
          <p:cNvSpPr>
            <a:spLocks noGrp="1"/>
          </p:cNvSpPr>
          <p:nvPr>
            <p:ph type="dt" sz="half" idx="10"/>
          </p:nvPr>
        </p:nvSpPr>
        <p:spPr/>
        <p:txBody>
          <a:bodyPr rtlCol="0"/>
          <a:lstStyle/>
          <a:p>
            <a:pPr rtl="0"/>
            <a:fld id="{5641FE81-E126-47DB-890C-EBCB6A4D77D1}" type="datetime1">
              <a:rPr lang="el-GR" noProof="0" smtClean="0"/>
              <a:t>22/2/2024</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D57F1E4F-1CFF-5643-939E-02111984F565}" type="slidenum">
              <a:rPr lang="el-GR" noProof="0" smtClean="0"/>
              <a:t>‹#›</a:t>
            </a:fld>
            <a:endParaRPr lang="el-GR"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ηλών">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a:defRPr sz="4200"/>
            </a:lvl1pPr>
          </a:lstStyle>
          <a:p>
            <a:pPr rtl="0"/>
            <a:r>
              <a:rPr lang="el-GR" noProof="0"/>
              <a:t>Κάντε κλικ για να επεξεργαστείτε τον τίτλο υποδείγματος</a:t>
            </a:r>
          </a:p>
        </p:txBody>
      </p:sp>
      <p:sp>
        <p:nvSpPr>
          <p:cNvPr id="3" name="Θέση κειμένου 2"/>
          <p:cNvSpPr>
            <a:spLocks noGrp="1"/>
          </p:cNvSpPr>
          <p:nvPr>
            <p:ph type="body" idx="1" hasCustomPrompt="1"/>
          </p:nvPr>
        </p:nvSpPr>
        <p:spPr>
          <a:xfrm>
            <a:off x="632947" y="1981200"/>
            <a:ext cx="2946866"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κειμένου υποδείγματος</a:t>
            </a:r>
          </a:p>
        </p:txBody>
      </p:sp>
      <p:sp>
        <p:nvSpPr>
          <p:cNvPr id="16" name="Θέση κειμένου 3"/>
          <p:cNvSpPr>
            <a:spLocks noGrp="1"/>
          </p:cNvSpPr>
          <p:nvPr>
            <p:ph type="body" sz="half" idx="15" hasCustomPrompt="1"/>
          </p:nvPr>
        </p:nvSpPr>
        <p:spPr>
          <a:xfrm>
            <a:off x="652463" y="2667000"/>
            <a:ext cx="2927350"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κειμένου υποδείγματος</a:t>
            </a:r>
          </a:p>
        </p:txBody>
      </p:sp>
      <p:sp>
        <p:nvSpPr>
          <p:cNvPr id="5" name="Θέση κειμένου 4"/>
          <p:cNvSpPr>
            <a:spLocks noGrp="1"/>
          </p:cNvSpPr>
          <p:nvPr>
            <p:ph type="body" sz="quarter" idx="3" hasCustomPrompt="1"/>
          </p:nvPr>
        </p:nvSpPr>
        <p:spPr>
          <a:xfrm>
            <a:off x="3883659" y="1981200"/>
            <a:ext cx="2936241"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κειμένου υποδείγματος</a:t>
            </a:r>
          </a:p>
        </p:txBody>
      </p:sp>
      <p:sp>
        <p:nvSpPr>
          <p:cNvPr id="19" name="Θέση κειμένου 3"/>
          <p:cNvSpPr>
            <a:spLocks noGrp="1"/>
          </p:cNvSpPr>
          <p:nvPr>
            <p:ph type="body" sz="half" idx="16" hasCustomPrompt="1"/>
          </p:nvPr>
        </p:nvSpPr>
        <p:spPr>
          <a:xfrm>
            <a:off x="3873106" y="2667000"/>
            <a:ext cx="2946794"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κειμένου υποδείγματος</a:t>
            </a:r>
          </a:p>
        </p:txBody>
      </p:sp>
      <p:sp>
        <p:nvSpPr>
          <p:cNvPr id="14" name="Θέση κειμένου 4"/>
          <p:cNvSpPr>
            <a:spLocks noGrp="1"/>
          </p:cNvSpPr>
          <p:nvPr>
            <p:ph type="body" sz="quarter" idx="13" hasCustomPrompt="1"/>
          </p:nvPr>
        </p:nvSpPr>
        <p:spPr>
          <a:xfrm>
            <a:off x="7124700" y="1981200"/>
            <a:ext cx="2932113"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κειμένου υποδείγματος</a:t>
            </a:r>
          </a:p>
        </p:txBody>
      </p:sp>
      <p:sp>
        <p:nvSpPr>
          <p:cNvPr id="20" name="Θέση κειμένου 3"/>
          <p:cNvSpPr>
            <a:spLocks noGrp="1"/>
          </p:cNvSpPr>
          <p:nvPr>
            <p:ph type="body" sz="half" idx="17" hasCustomPrompt="1"/>
          </p:nvPr>
        </p:nvSpPr>
        <p:spPr>
          <a:xfrm>
            <a:off x="7124700" y="2667000"/>
            <a:ext cx="2932113"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κειμένου υποδείγματος</a:t>
            </a:r>
          </a:p>
        </p:txBody>
      </p:sp>
      <p:cxnSp>
        <p:nvCxnSpPr>
          <p:cNvPr id="17" name="Ευθεία γραμμή σύνδεσης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Ευθεία γραμμή σύνδεσης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Θέση ημερομηνίας 3"/>
          <p:cNvSpPr>
            <a:spLocks noGrp="1"/>
          </p:cNvSpPr>
          <p:nvPr>
            <p:ph type="dt" sz="half" idx="10"/>
          </p:nvPr>
        </p:nvSpPr>
        <p:spPr/>
        <p:txBody>
          <a:bodyPr rtlCol="0"/>
          <a:lstStyle/>
          <a:p>
            <a:pPr rtl="0"/>
            <a:fld id="{EDE6AE14-EDC2-43B8-BFDE-58A290314EEF}" type="datetime1">
              <a:rPr lang="el-GR" noProof="0" smtClean="0"/>
              <a:t>22/2/2024</a:t>
            </a:fld>
            <a:endParaRPr lang="el-GR" noProof="0"/>
          </a:p>
        </p:txBody>
      </p:sp>
      <p:sp>
        <p:nvSpPr>
          <p:cNvPr id="4"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D57F1E4F-1CFF-5643-939E-02111984F565}" type="slidenum">
              <a:rPr lang="el-GR" noProof="0" smtClean="0"/>
              <a:t>‹#›</a:t>
            </a:fld>
            <a:endParaRPr lang="el-GR" noProof="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a:defRPr sz="4200"/>
            </a:lvl1pPr>
          </a:lstStyle>
          <a:p>
            <a:pPr rtl="0"/>
            <a:r>
              <a:rPr lang="el-GR" noProof="0"/>
              <a:t>Κάντε κλικ για να επεξεργαστείτε τον τίτλο υποδείγματος</a:t>
            </a:r>
          </a:p>
        </p:txBody>
      </p:sp>
      <p:sp>
        <p:nvSpPr>
          <p:cNvPr id="3" name="Θέση κειμένου 2"/>
          <p:cNvSpPr>
            <a:spLocks noGrp="1"/>
          </p:cNvSpPr>
          <p:nvPr>
            <p:ph type="body" idx="1" hasCustomPrompt="1"/>
          </p:nvPr>
        </p:nvSpPr>
        <p:spPr>
          <a:xfrm>
            <a:off x="652463" y="4250949"/>
            <a:ext cx="2940050"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κειμένου υποδείγματος</a:t>
            </a:r>
          </a:p>
        </p:txBody>
      </p:sp>
      <p:sp>
        <p:nvSpPr>
          <p:cNvPr id="29" name="Θέση εικόνας 2"/>
          <p:cNvSpPr>
            <a:spLocks noGrp="1" noChangeAspect="1"/>
          </p:cNvSpPr>
          <p:nvPr>
            <p:ph type="pic" idx="15" hasCustomPrompt="1"/>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l-GR" noProof="0"/>
              <a:t>Κάντε κλικ στο εικονίδιο για να προσθέσετε μια εικόνα</a:t>
            </a:r>
          </a:p>
        </p:txBody>
      </p:sp>
      <p:sp>
        <p:nvSpPr>
          <p:cNvPr id="22" name="Θέση κειμένου 3"/>
          <p:cNvSpPr>
            <a:spLocks noGrp="1"/>
          </p:cNvSpPr>
          <p:nvPr>
            <p:ph type="body" sz="half" idx="18" hasCustomPrompt="1"/>
          </p:nvPr>
        </p:nvSpPr>
        <p:spPr>
          <a:xfrm>
            <a:off x="652463" y="4827211"/>
            <a:ext cx="2940050"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κειμένου υποδείγματος</a:t>
            </a:r>
          </a:p>
        </p:txBody>
      </p:sp>
      <p:sp>
        <p:nvSpPr>
          <p:cNvPr id="5" name="Θέση κειμένου 4"/>
          <p:cNvSpPr>
            <a:spLocks noGrp="1"/>
          </p:cNvSpPr>
          <p:nvPr>
            <p:ph type="body" sz="quarter" idx="3" hasCustomPrompt="1"/>
          </p:nvPr>
        </p:nvSpPr>
        <p:spPr>
          <a:xfrm>
            <a:off x="3889375" y="4250949"/>
            <a:ext cx="2930525"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κειμένου υποδείγματος</a:t>
            </a:r>
          </a:p>
        </p:txBody>
      </p:sp>
      <p:sp>
        <p:nvSpPr>
          <p:cNvPr id="30" name="Θέση εικόνας 2"/>
          <p:cNvSpPr>
            <a:spLocks noGrp="1" noChangeAspect="1"/>
          </p:cNvSpPr>
          <p:nvPr>
            <p:ph type="pic" idx="21" hasCustomPrompt="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l-GR" noProof="0"/>
              <a:t>Κάντε κλικ στο εικονίδιο για να προσθέσετε μια εικόνα</a:t>
            </a:r>
          </a:p>
        </p:txBody>
      </p:sp>
      <p:sp>
        <p:nvSpPr>
          <p:cNvPr id="23" name="Θέση κειμένου 3"/>
          <p:cNvSpPr>
            <a:spLocks noGrp="1"/>
          </p:cNvSpPr>
          <p:nvPr>
            <p:ph type="body" sz="half" idx="19" hasCustomPrompt="1"/>
          </p:nvPr>
        </p:nvSpPr>
        <p:spPr>
          <a:xfrm>
            <a:off x="3888022" y="4827210"/>
            <a:ext cx="2934406"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κειμένου υποδείγματος</a:t>
            </a:r>
          </a:p>
        </p:txBody>
      </p:sp>
      <p:sp>
        <p:nvSpPr>
          <p:cNvPr id="14" name="Θέση κειμένου 4"/>
          <p:cNvSpPr>
            <a:spLocks noGrp="1"/>
          </p:cNvSpPr>
          <p:nvPr>
            <p:ph type="body" sz="quarter" idx="13" hasCustomPrompt="1"/>
          </p:nvPr>
        </p:nvSpPr>
        <p:spPr>
          <a:xfrm>
            <a:off x="7124700" y="4250949"/>
            <a:ext cx="2932113"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κειμένου υποδείγματος</a:t>
            </a:r>
          </a:p>
        </p:txBody>
      </p:sp>
      <p:sp>
        <p:nvSpPr>
          <p:cNvPr id="31" name="Θέση εικόνας 2"/>
          <p:cNvSpPr>
            <a:spLocks noGrp="1" noChangeAspect="1"/>
          </p:cNvSpPr>
          <p:nvPr>
            <p:ph type="pic" idx="22" hasCustomPrompt="1"/>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l-GR" noProof="0"/>
              <a:t>Κάντε κλικ στο εικονίδιο για να προσθέσετε μια εικόνα</a:t>
            </a:r>
          </a:p>
        </p:txBody>
      </p:sp>
      <p:sp>
        <p:nvSpPr>
          <p:cNvPr id="24" name="Θέση κειμένου 3"/>
          <p:cNvSpPr>
            <a:spLocks noGrp="1"/>
          </p:cNvSpPr>
          <p:nvPr>
            <p:ph type="body" sz="half" idx="20" hasCustomPrompt="1"/>
          </p:nvPr>
        </p:nvSpPr>
        <p:spPr>
          <a:xfrm>
            <a:off x="7124575" y="4827208"/>
            <a:ext cx="2935997"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κειμένου υποδείγματος</a:t>
            </a:r>
          </a:p>
        </p:txBody>
      </p:sp>
      <p:cxnSp>
        <p:nvCxnSpPr>
          <p:cNvPr id="19" name="Ευθεία γραμμή σύνδεσης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Ευθεία γραμμή σύνδεσης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Θέση ημερομηνίας 3"/>
          <p:cNvSpPr>
            <a:spLocks noGrp="1"/>
          </p:cNvSpPr>
          <p:nvPr>
            <p:ph type="dt" sz="half" idx="10"/>
          </p:nvPr>
        </p:nvSpPr>
        <p:spPr/>
        <p:txBody>
          <a:bodyPr rtlCol="0"/>
          <a:lstStyle/>
          <a:p>
            <a:pPr rtl="0"/>
            <a:fld id="{606BD3C5-5D78-43D5-8C61-1495DF91F19F}" type="datetime1">
              <a:rPr lang="el-GR" noProof="0" smtClean="0"/>
              <a:t>22/2/2024</a:t>
            </a:fld>
            <a:endParaRPr lang="el-GR" noProof="0"/>
          </a:p>
        </p:txBody>
      </p:sp>
      <p:sp>
        <p:nvSpPr>
          <p:cNvPr id="4"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D57F1E4F-1CFF-5643-939E-02111984F565}" type="slidenum">
              <a:rPr lang="el-GR" noProof="0" smtClean="0"/>
              <a:t>‹#›</a:t>
            </a:fld>
            <a:endParaRPr lang="el-GR" noProof="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p>
            <a:pPr rtl="0"/>
            <a:r>
              <a:rPr lang="el-GR" noProof="0"/>
              <a:t>Κάντε κλικ για να επεξεργαστείτε τον τίτλο υποδείγματος</a:t>
            </a:r>
          </a:p>
        </p:txBody>
      </p:sp>
      <p:sp>
        <p:nvSpPr>
          <p:cNvPr id="3" name="Σύμβολο κράτησης θέσης κατακόρυφου κειμένου 2"/>
          <p:cNvSpPr>
            <a:spLocks noGrp="1"/>
          </p:cNvSpPr>
          <p:nvPr>
            <p:ph type="body" orient="vert" idx="1" hasCustomPrompt="1"/>
          </p:nvPr>
        </p:nvSpPr>
        <p:spPr/>
        <p:txBody>
          <a:bodyPr vert="eaVert" rtlCol="0" anchor="t" anchorCtr="0"/>
          <a:lstStyle/>
          <a:p>
            <a:pPr lvl="0" rtl="0"/>
            <a:r>
              <a:rPr lang="el-GR" noProof="0"/>
              <a:t>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p:cNvSpPr>
            <a:spLocks noGrp="1"/>
          </p:cNvSpPr>
          <p:nvPr>
            <p:ph type="dt" sz="half" idx="10"/>
          </p:nvPr>
        </p:nvSpPr>
        <p:spPr/>
        <p:txBody>
          <a:bodyPr rtlCol="0"/>
          <a:lstStyle/>
          <a:p>
            <a:pPr rtl="0"/>
            <a:fld id="{458F708C-8AE7-45B6-BF99-AECD57721A47}" type="datetime1">
              <a:rPr lang="el-GR" noProof="0" smtClean="0"/>
              <a:t>22/2/2024</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D57F1E4F-1CFF-5643-939E-02111984F565}" type="slidenum">
              <a:rPr lang="el-GR" noProof="0" smtClean="0"/>
              <a:t>‹#›</a:t>
            </a:fld>
            <a:endParaRPr lang="el-GR" noProof="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hasCustomPrompt="1"/>
          </p:nvPr>
        </p:nvSpPr>
        <p:spPr>
          <a:xfrm>
            <a:off x="8304212" y="430213"/>
            <a:ext cx="1752601" cy="5826125"/>
          </a:xfrm>
        </p:spPr>
        <p:txBody>
          <a:bodyPr vert="eaVert" rtlCol="0" anchor="b" anchorCtr="0"/>
          <a:lstStyle/>
          <a:p>
            <a:pPr rtl="0"/>
            <a:r>
              <a:rPr lang="el-GR" noProof="0"/>
              <a:t>Κάντε κλικ για να επεξεργαστείτε τον τίτλο υποδείγματος</a:t>
            </a:r>
          </a:p>
        </p:txBody>
      </p:sp>
      <p:sp>
        <p:nvSpPr>
          <p:cNvPr id="3" name="Σύμβολο κράτησης θέσης κατακόρυφου κειμένου 2"/>
          <p:cNvSpPr>
            <a:spLocks noGrp="1"/>
          </p:cNvSpPr>
          <p:nvPr>
            <p:ph type="body" orient="vert" idx="1" hasCustomPrompt="1"/>
          </p:nvPr>
        </p:nvSpPr>
        <p:spPr>
          <a:xfrm>
            <a:off x="652463" y="887414"/>
            <a:ext cx="7423149" cy="5368924"/>
          </a:xfrm>
        </p:spPr>
        <p:txBody>
          <a:bodyPr vert="eaVert" rtlCol="0"/>
          <a:lstStyle/>
          <a:p>
            <a:pPr lvl="0" rtl="0"/>
            <a:r>
              <a:rPr lang="el-GR" noProof="0"/>
              <a:t>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p:cNvSpPr>
            <a:spLocks noGrp="1"/>
          </p:cNvSpPr>
          <p:nvPr>
            <p:ph type="dt" sz="half" idx="10"/>
          </p:nvPr>
        </p:nvSpPr>
        <p:spPr/>
        <p:txBody>
          <a:bodyPr rtlCol="0"/>
          <a:lstStyle/>
          <a:p>
            <a:pPr rtl="0"/>
            <a:fld id="{245524E0-304F-4C71-A541-212E95C39953}" type="datetime1">
              <a:rPr lang="el-GR" noProof="0" smtClean="0"/>
              <a:t>22/2/2024</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D57F1E4F-1CFF-5643-939E-02111984F565}" type="slidenum">
              <a:rPr lang="el-GR" noProof="0" smtClean="0"/>
              <a:t>‹#›</a:t>
            </a:fld>
            <a:endParaRPr lang="el-GR"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p>
            <a:pPr rtl="0"/>
            <a:r>
              <a:rPr lang="el-GR" noProof="0"/>
              <a:t>Κάντε κλικ για να επεξεργαστείτε τον τίτλο υποδείγματος</a:t>
            </a:r>
          </a:p>
        </p:txBody>
      </p:sp>
      <p:sp>
        <p:nvSpPr>
          <p:cNvPr id="3" name="Θέση περιεχομένου 2"/>
          <p:cNvSpPr>
            <a:spLocks noGrp="1"/>
          </p:cNvSpPr>
          <p:nvPr>
            <p:ph idx="1" hasCustomPrompt="1"/>
          </p:nvPr>
        </p:nvSpPr>
        <p:spPr/>
        <p:txBody>
          <a:bodyPr rtlCol="0"/>
          <a:lstStyle/>
          <a:p>
            <a:pPr lvl="0" rtl="0"/>
            <a:r>
              <a:rPr lang="el-GR" noProof="0"/>
              <a:t>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7" name="Θέση ημερομηνίας 3"/>
          <p:cNvSpPr>
            <a:spLocks noGrp="1"/>
          </p:cNvSpPr>
          <p:nvPr>
            <p:ph type="dt" sz="half" idx="10"/>
          </p:nvPr>
        </p:nvSpPr>
        <p:spPr/>
        <p:txBody>
          <a:bodyPr rtlCol="0"/>
          <a:lstStyle/>
          <a:p>
            <a:pPr rtl="0"/>
            <a:fld id="{BC1DF0EA-E2CD-45FC-83BB-B6D9D45D4C9F}" type="datetime1">
              <a:rPr lang="el-GR" noProof="0" smtClean="0"/>
              <a:t>22/2/2024</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D57F1E4F-1CFF-5643-939E-02111984F565}" type="slidenum">
              <a:rPr lang="el-GR" noProof="0" smtClean="0"/>
              <a:t>‹#›</a:t>
            </a:fld>
            <a:endParaRPr lang="el-GR"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1154956" y="2861733"/>
            <a:ext cx="8825657" cy="1915647"/>
          </a:xfrm>
        </p:spPr>
        <p:txBody>
          <a:bodyPr rtlCol="0" anchor="b"/>
          <a:lstStyle>
            <a:lvl1pPr algn="l">
              <a:defRPr sz="4000" b="0" cap="none"/>
            </a:lvl1pPr>
          </a:lstStyle>
          <a:p>
            <a:pPr rtl="0"/>
            <a:r>
              <a:rPr lang="el-GR" noProof="0"/>
              <a:t>Κάντε κλικ για να επεξεργαστείτε τον τίτλο υποδείγματος</a:t>
            </a:r>
          </a:p>
        </p:txBody>
      </p:sp>
      <p:sp>
        <p:nvSpPr>
          <p:cNvPr id="3" name="Θέση κειμένου 2"/>
          <p:cNvSpPr>
            <a:spLocks noGrp="1"/>
          </p:cNvSpPr>
          <p:nvPr>
            <p:ph type="body" idx="1" hasCustomPrompt="1"/>
          </p:nvPr>
        </p:nvSpPr>
        <p:spPr>
          <a:xfrm>
            <a:off x="1154955" y="4777381"/>
            <a:ext cx="8825658" cy="860400"/>
          </a:xfrm>
        </p:spPr>
        <p:txBody>
          <a:bodyPr rtlCol="0"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noProof="0"/>
              <a:t>Στυλ κειμένου υποδείγματος</a:t>
            </a:r>
          </a:p>
        </p:txBody>
      </p:sp>
      <p:sp>
        <p:nvSpPr>
          <p:cNvPr id="4" name="Θέση ημερομηνίας 3"/>
          <p:cNvSpPr>
            <a:spLocks noGrp="1"/>
          </p:cNvSpPr>
          <p:nvPr>
            <p:ph type="dt" sz="half" idx="10"/>
          </p:nvPr>
        </p:nvSpPr>
        <p:spPr/>
        <p:txBody>
          <a:bodyPr rtlCol="0"/>
          <a:lstStyle/>
          <a:p>
            <a:pPr rtl="0"/>
            <a:fld id="{3DC63455-6051-48B4-9230-9BB91EAE1F6D}" type="datetime1">
              <a:rPr lang="el-GR" noProof="0" smtClean="0"/>
              <a:t>22/2/2024</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D57F1E4F-1CFF-5643-939E-02111984F565}" type="slidenum">
              <a:rPr lang="el-GR" noProof="0" smtClean="0"/>
              <a:t>‹#›</a:t>
            </a:fld>
            <a:endParaRPr lang="el-GR"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p>
            <a:pPr rtl="0"/>
            <a:r>
              <a:rPr lang="el-GR" noProof="0"/>
              <a:t>Κάντε κλικ για να επεξεργαστείτε τον τίτλο υποδείγματος</a:t>
            </a:r>
          </a:p>
        </p:txBody>
      </p:sp>
      <p:sp>
        <p:nvSpPr>
          <p:cNvPr id="3" name="Θέση περιεχομένου 2"/>
          <p:cNvSpPr>
            <a:spLocks noGrp="1"/>
          </p:cNvSpPr>
          <p:nvPr>
            <p:ph sz="half" idx="1" hasCustomPrompt="1"/>
          </p:nvPr>
        </p:nvSpPr>
        <p:spPr>
          <a:xfrm>
            <a:off x="1103312" y="2060575"/>
            <a:ext cx="4396339" cy="4195763"/>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el-GR" noProof="0"/>
              <a:t>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περιεχομένου 3"/>
          <p:cNvSpPr>
            <a:spLocks noGrp="1"/>
          </p:cNvSpPr>
          <p:nvPr>
            <p:ph sz="half" idx="2" hasCustomPrompt="1"/>
          </p:nvPr>
        </p:nvSpPr>
        <p:spPr>
          <a:xfrm>
            <a:off x="5654493" y="2056092"/>
            <a:ext cx="4396341" cy="4200245"/>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el-GR" noProof="0"/>
              <a:t>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5" name="Θέση ημερομηνίας 4"/>
          <p:cNvSpPr>
            <a:spLocks noGrp="1"/>
          </p:cNvSpPr>
          <p:nvPr>
            <p:ph type="dt" sz="half" idx="10"/>
          </p:nvPr>
        </p:nvSpPr>
        <p:spPr/>
        <p:txBody>
          <a:bodyPr rtlCol="0"/>
          <a:lstStyle/>
          <a:p>
            <a:pPr rtl="0"/>
            <a:fld id="{247C7A8F-5B23-4A0C-A85A-96463805899D}" type="datetime1">
              <a:rPr lang="el-GR" noProof="0" smtClean="0"/>
              <a:t>22/2/2024</a:t>
            </a:fld>
            <a:endParaRPr lang="el-GR" noProof="0"/>
          </a:p>
        </p:txBody>
      </p:sp>
      <p:sp>
        <p:nvSpPr>
          <p:cNvPr id="6" name="Θέση υποσέλιδου 5"/>
          <p:cNvSpPr>
            <a:spLocks noGrp="1"/>
          </p:cNvSpPr>
          <p:nvPr>
            <p:ph type="ftr" sz="quarter" idx="11"/>
          </p:nvPr>
        </p:nvSpPr>
        <p:spPr/>
        <p:txBody>
          <a:bodyPr rtlCol="0"/>
          <a:lstStyle/>
          <a:p>
            <a:pPr rtl="0"/>
            <a:endParaRPr lang="el-GR" noProof="0"/>
          </a:p>
        </p:txBody>
      </p:sp>
      <p:sp>
        <p:nvSpPr>
          <p:cNvPr id="7" name="Θέση αριθμού διαφάνειας 6"/>
          <p:cNvSpPr>
            <a:spLocks noGrp="1"/>
          </p:cNvSpPr>
          <p:nvPr>
            <p:ph type="sldNum" sz="quarter" idx="12"/>
          </p:nvPr>
        </p:nvSpPr>
        <p:spPr/>
        <p:txBody>
          <a:bodyPr rtlCol="0"/>
          <a:lstStyle/>
          <a:p>
            <a:pPr rtl="0"/>
            <a:fld id="{D57F1E4F-1CFF-5643-939E-02111984F565}" type="slidenum">
              <a:rPr lang="el-GR" noProof="0" smtClean="0"/>
              <a:t>‹#›</a:t>
            </a:fld>
            <a:endParaRPr lang="el-GR"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lvl1pPr>
              <a:defRPr/>
            </a:lvl1pPr>
          </a:lstStyle>
          <a:p>
            <a:pPr rtl="0"/>
            <a:r>
              <a:rPr lang="el-GR" noProof="0"/>
              <a:t>Κάντε κλικ για να επεξεργαστείτε τον τίτλο υποδείγματος</a:t>
            </a:r>
          </a:p>
        </p:txBody>
      </p:sp>
      <p:sp>
        <p:nvSpPr>
          <p:cNvPr id="3" name="Θέση κειμένου 2"/>
          <p:cNvSpPr>
            <a:spLocks noGrp="1"/>
          </p:cNvSpPr>
          <p:nvPr>
            <p:ph type="body" idx="1" hasCustomPrompt="1"/>
          </p:nvPr>
        </p:nvSpPr>
        <p:spPr>
          <a:xfrm>
            <a:off x="1103313" y="1905000"/>
            <a:ext cx="4396338"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κειμένου υποδείγματος</a:t>
            </a:r>
          </a:p>
        </p:txBody>
      </p:sp>
      <p:sp>
        <p:nvSpPr>
          <p:cNvPr id="4" name="Θέση περιεχομένου 3"/>
          <p:cNvSpPr>
            <a:spLocks noGrp="1"/>
          </p:cNvSpPr>
          <p:nvPr>
            <p:ph sz="half" idx="2" hasCustomPrompt="1"/>
          </p:nvPr>
        </p:nvSpPr>
        <p:spPr>
          <a:xfrm>
            <a:off x="1103312" y="2514600"/>
            <a:ext cx="4396339" cy="3741738"/>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el-GR" noProof="0"/>
              <a:t>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5" name="Θέση κειμένου 4"/>
          <p:cNvSpPr>
            <a:spLocks noGrp="1"/>
          </p:cNvSpPr>
          <p:nvPr>
            <p:ph type="body" sz="quarter" idx="3" hasCustomPrompt="1"/>
          </p:nvPr>
        </p:nvSpPr>
        <p:spPr>
          <a:xfrm>
            <a:off x="5654495" y="1905000"/>
            <a:ext cx="4396339"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κειμένου υποδείγματος</a:t>
            </a:r>
          </a:p>
        </p:txBody>
      </p:sp>
      <p:sp>
        <p:nvSpPr>
          <p:cNvPr id="6" name="Θέση περιεχομένου 5"/>
          <p:cNvSpPr>
            <a:spLocks noGrp="1"/>
          </p:cNvSpPr>
          <p:nvPr>
            <p:ph sz="quarter" idx="4" hasCustomPrompt="1"/>
          </p:nvPr>
        </p:nvSpPr>
        <p:spPr>
          <a:xfrm>
            <a:off x="5654495" y="2514600"/>
            <a:ext cx="4396339" cy="3741738"/>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el-GR" noProof="0"/>
              <a:t>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7" name="Θέση ημερομηνίας 6"/>
          <p:cNvSpPr>
            <a:spLocks noGrp="1"/>
          </p:cNvSpPr>
          <p:nvPr>
            <p:ph type="dt" sz="half" idx="10"/>
          </p:nvPr>
        </p:nvSpPr>
        <p:spPr/>
        <p:txBody>
          <a:bodyPr rtlCol="0"/>
          <a:lstStyle/>
          <a:p>
            <a:pPr rtl="0"/>
            <a:fld id="{A06E55E9-7D8D-459D-A668-ACC9338E39A0}" type="datetime1">
              <a:rPr lang="el-GR" noProof="0" smtClean="0"/>
              <a:t>22/2/2024</a:t>
            </a:fld>
            <a:endParaRPr lang="el-GR" noProof="0"/>
          </a:p>
        </p:txBody>
      </p:sp>
      <p:sp>
        <p:nvSpPr>
          <p:cNvPr id="8" name="Θέση υποσέλιδου 7"/>
          <p:cNvSpPr>
            <a:spLocks noGrp="1"/>
          </p:cNvSpPr>
          <p:nvPr>
            <p:ph type="ftr" sz="quarter" idx="11"/>
          </p:nvPr>
        </p:nvSpPr>
        <p:spPr/>
        <p:txBody>
          <a:bodyPr rtlCol="0"/>
          <a:lstStyle/>
          <a:p>
            <a:pPr rtl="0"/>
            <a:endParaRPr lang="el-GR" noProof="0"/>
          </a:p>
        </p:txBody>
      </p:sp>
      <p:sp>
        <p:nvSpPr>
          <p:cNvPr id="9" name="Θέση αριθμού διαφάνειας 8"/>
          <p:cNvSpPr>
            <a:spLocks noGrp="1"/>
          </p:cNvSpPr>
          <p:nvPr>
            <p:ph type="sldNum" sz="quarter" idx="12"/>
          </p:nvPr>
        </p:nvSpPr>
        <p:spPr/>
        <p:txBody>
          <a:bodyPr rtlCol="0"/>
          <a:lstStyle/>
          <a:p>
            <a:pPr rtl="0"/>
            <a:fld id="{D57F1E4F-1CFF-5643-939E-02111984F565}" type="slidenum">
              <a:rPr lang="el-GR" noProof="0" smtClean="0"/>
              <a:t>‹#›</a:t>
            </a:fld>
            <a:endParaRPr lang="el-GR"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p>
            <a:pPr rtl="0"/>
            <a:r>
              <a:rPr lang="el-GR" noProof="0"/>
              <a:t>Κάντε κλικ για να επεξεργαστείτε τον τίτλο υποδείγματος</a:t>
            </a:r>
          </a:p>
        </p:txBody>
      </p:sp>
      <p:sp>
        <p:nvSpPr>
          <p:cNvPr id="7" name="Θέση ημερομηνίας 2"/>
          <p:cNvSpPr>
            <a:spLocks noGrp="1"/>
          </p:cNvSpPr>
          <p:nvPr>
            <p:ph type="dt" sz="half" idx="10"/>
          </p:nvPr>
        </p:nvSpPr>
        <p:spPr/>
        <p:txBody>
          <a:bodyPr rtlCol="0"/>
          <a:lstStyle/>
          <a:p>
            <a:pPr rtl="0"/>
            <a:fld id="{C9538145-4A9B-4A2E-A37E-4CA17DD8BBA4}" type="datetime1">
              <a:rPr lang="el-GR" noProof="0" smtClean="0"/>
              <a:t>22/2/2024</a:t>
            </a:fld>
            <a:endParaRPr lang="el-GR" noProof="0"/>
          </a:p>
        </p:txBody>
      </p:sp>
      <p:sp>
        <p:nvSpPr>
          <p:cNvPr id="5" name="Θέση υποσέλιδου 3"/>
          <p:cNvSpPr>
            <a:spLocks noGrp="1"/>
          </p:cNvSpPr>
          <p:nvPr>
            <p:ph type="ftr" sz="quarter" idx="11"/>
          </p:nvPr>
        </p:nvSpPr>
        <p:spPr/>
        <p:txBody>
          <a:bodyPr rtlCol="0"/>
          <a:lstStyle/>
          <a:p>
            <a:pPr rtl="0"/>
            <a:endParaRPr lang="el-GR" noProof="0"/>
          </a:p>
        </p:txBody>
      </p:sp>
      <p:sp>
        <p:nvSpPr>
          <p:cNvPr id="6" name="Θέση αριθμού διαφάνειας 4"/>
          <p:cNvSpPr>
            <a:spLocks noGrp="1"/>
          </p:cNvSpPr>
          <p:nvPr>
            <p:ph type="sldNum" sz="quarter" idx="12"/>
          </p:nvPr>
        </p:nvSpPr>
        <p:spPr/>
        <p:txBody>
          <a:bodyPr rtlCol="0"/>
          <a:lstStyle/>
          <a:p>
            <a:pPr rtl="0"/>
            <a:fld id="{D57F1E4F-1CFF-5643-939E-02111984F565}" type="slidenum">
              <a:rPr lang="el-GR" noProof="0" smtClean="0"/>
              <a:t>‹#›</a:t>
            </a:fld>
            <a:endParaRPr lang="el-GR"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7" name="Θέση ημερομηνίας 1"/>
          <p:cNvSpPr>
            <a:spLocks noGrp="1"/>
          </p:cNvSpPr>
          <p:nvPr>
            <p:ph type="dt" sz="half" idx="10"/>
          </p:nvPr>
        </p:nvSpPr>
        <p:spPr/>
        <p:txBody>
          <a:bodyPr rtlCol="0"/>
          <a:lstStyle/>
          <a:p>
            <a:pPr rtl="0"/>
            <a:fld id="{744C7E03-8DB1-46E5-B91E-51AFE4F5B123}" type="datetime1">
              <a:rPr lang="el-GR" noProof="0" smtClean="0"/>
              <a:t>22/2/2024</a:t>
            </a:fld>
            <a:endParaRPr lang="el-GR" noProof="0"/>
          </a:p>
        </p:txBody>
      </p:sp>
      <p:sp>
        <p:nvSpPr>
          <p:cNvPr id="5" name="Θέση υποσέλιδου 2"/>
          <p:cNvSpPr>
            <a:spLocks noGrp="1"/>
          </p:cNvSpPr>
          <p:nvPr>
            <p:ph type="ftr" sz="quarter" idx="11"/>
          </p:nvPr>
        </p:nvSpPr>
        <p:spPr/>
        <p:txBody>
          <a:bodyPr rtlCol="0"/>
          <a:lstStyle/>
          <a:p>
            <a:pPr rtl="0"/>
            <a:endParaRPr lang="el-GR" noProof="0"/>
          </a:p>
        </p:txBody>
      </p:sp>
      <p:sp>
        <p:nvSpPr>
          <p:cNvPr id="6" name="Θέση αριθμού διαφάνειας 3"/>
          <p:cNvSpPr>
            <a:spLocks noGrp="1"/>
          </p:cNvSpPr>
          <p:nvPr>
            <p:ph type="sldNum" sz="quarter" idx="12"/>
          </p:nvPr>
        </p:nvSpPr>
        <p:spPr/>
        <p:txBody>
          <a:bodyPr rtlCol="0"/>
          <a:lstStyle/>
          <a:p>
            <a:pPr rtl="0"/>
            <a:fld id="{D57F1E4F-1CFF-5643-939E-02111984F565}" type="slidenum">
              <a:rPr lang="el-GR" noProof="0" smtClean="0"/>
              <a:t>‹#›</a:t>
            </a:fld>
            <a:endParaRPr lang="el-GR"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1154953" y="1447800"/>
            <a:ext cx="3401064" cy="1447800"/>
          </a:xfrm>
        </p:spPr>
        <p:txBody>
          <a:bodyPr rtlCol="0" anchor="b"/>
          <a:lstStyle>
            <a:lvl1pPr algn="l">
              <a:defRPr sz="2400" b="0"/>
            </a:lvl1pPr>
          </a:lstStyle>
          <a:p>
            <a:pPr rtl="0"/>
            <a:r>
              <a:rPr lang="el-GR" noProof="0"/>
              <a:t>Κάντε κλικ για να επεξεργαστείτε τον τίτλο υποδείγματος</a:t>
            </a:r>
          </a:p>
        </p:txBody>
      </p:sp>
      <p:sp>
        <p:nvSpPr>
          <p:cNvPr id="3" name="Θέση περιεχομένου 2"/>
          <p:cNvSpPr>
            <a:spLocks noGrp="1"/>
          </p:cNvSpPr>
          <p:nvPr>
            <p:ph idx="1" hasCustomPrompt="1"/>
          </p:nvPr>
        </p:nvSpPr>
        <p:spPr>
          <a:xfrm>
            <a:off x="4784616" y="1447800"/>
            <a:ext cx="5195997" cy="4572000"/>
          </a:xfrm>
        </p:spPr>
        <p:txBody>
          <a:bodyPr rtlCol="0"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l-GR" noProof="0"/>
              <a:t>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κειμένου 3"/>
          <p:cNvSpPr>
            <a:spLocks noGrp="1"/>
          </p:cNvSpPr>
          <p:nvPr>
            <p:ph type="body" sz="half" idx="2" hasCustomPrompt="1"/>
          </p:nvPr>
        </p:nvSpPr>
        <p:spPr>
          <a:xfrm>
            <a:off x="1154953" y="3129280"/>
            <a:ext cx="3401063" cy="2895599"/>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κειμένου υποδείγματος</a:t>
            </a:r>
          </a:p>
        </p:txBody>
      </p:sp>
      <p:sp>
        <p:nvSpPr>
          <p:cNvPr id="7" name="Θέση ημερομηνίας 4"/>
          <p:cNvSpPr>
            <a:spLocks noGrp="1"/>
          </p:cNvSpPr>
          <p:nvPr>
            <p:ph type="dt" sz="half" idx="10"/>
          </p:nvPr>
        </p:nvSpPr>
        <p:spPr/>
        <p:txBody>
          <a:bodyPr rtlCol="0"/>
          <a:lstStyle/>
          <a:p>
            <a:pPr rtl="0"/>
            <a:fld id="{445BAE5A-D796-4FDD-94C6-3054AB0FF5DA}" type="datetime1">
              <a:rPr lang="el-GR" noProof="0" smtClean="0"/>
              <a:t>22/2/2024</a:t>
            </a:fld>
            <a:endParaRPr lang="el-GR" noProof="0"/>
          </a:p>
        </p:txBody>
      </p:sp>
      <p:sp>
        <p:nvSpPr>
          <p:cNvPr id="5" name="Θέση υποσέλιδου 5"/>
          <p:cNvSpPr>
            <a:spLocks noGrp="1"/>
          </p:cNvSpPr>
          <p:nvPr>
            <p:ph type="ftr" sz="quarter" idx="11"/>
          </p:nvPr>
        </p:nvSpPr>
        <p:spPr/>
        <p:txBody>
          <a:bodyPr rtlCol="0"/>
          <a:lstStyle/>
          <a:p>
            <a:pPr rtl="0"/>
            <a:endParaRPr lang="el-GR" noProof="0"/>
          </a:p>
        </p:txBody>
      </p:sp>
      <p:sp>
        <p:nvSpPr>
          <p:cNvPr id="6" name="Θέση αριθμού διαφάνειας 6"/>
          <p:cNvSpPr>
            <a:spLocks noGrp="1"/>
          </p:cNvSpPr>
          <p:nvPr>
            <p:ph type="sldNum" sz="quarter" idx="12"/>
          </p:nvPr>
        </p:nvSpPr>
        <p:spPr/>
        <p:txBody>
          <a:bodyPr rtlCol="0"/>
          <a:lstStyle/>
          <a:p>
            <a:pPr rtl="0"/>
            <a:fld id="{D57F1E4F-1CFF-5643-939E-02111984F565}" type="slidenum">
              <a:rPr lang="el-GR" noProof="0" smtClean="0"/>
              <a:t>‹#›</a:t>
            </a:fld>
            <a:endParaRPr lang="el-GR"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a:xfrm>
            <a:off x="1153907" y="1854192"/>
            <a:ext cx="5092906" cy="1574808"/>
          </a:xfrm>
        </p:spPr>
        <p:txBody>
          <a:bodyPr rtlCol="0" anchor="b">
            <a:normAutofit/>
          </a:bodyPr>
          <a:lstStyle>
            <a:lvl1pPr algn="l">
              <a:defRPr sz="3600" b="0"/>
            </a:lvl1pPr>
          </a:lstStyle>
          <a:p>
            <a:pPr rtl="0"/>
            <a:r>
              <a:rPr lang="el-GR" noProof="0"/>
              <a:t>Κάντε κλικ για να επεξεργαστείτε τον τίτλο υποδείγματος</a:t>
            </a:r>
          </a:p>
        </p:txBody>
      </p:sp>
      <p:sp>
        <p:nvSpPr>
          <p:cNvPr id="3" name="Θέση εικόνας 2"/>
          <p:cNvSpPr>
            <a:spLocks noGrp="1" noChangeAspect="1"/>
          </p:cNvSpPr>
          <p:nvPr>
            <p:ph type="pic" idx="1" hasCustomPrompt="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l-GR" noProof="0"/>
              <a:t>Κάντε κλικ στο εικονίδιο για να προσθέσετε μια εικόνα</a:t>
            </a:r>
          </a:p>
        </p:txBody>
      </p:sp>
      <p:sp>
        <p:nvSpPr>
          <p:cNvPr id="4" name="Θέση κειμένου 3"/>
          <p:cNvSpPr>
            <a:spLocks noGrp="1"/>
          </p:cNvSpPr>
          <p:nvPr>
            <p:ph type="body" sz="half" idx="2" hasCustomPrompt="1"/>
          </p:nvPr>
        </p:nvSpPr>
        <p:spPr>
          <a:xfrm>
            <a:off x="1154954" y="3657600"/>
            <a:ext cx="5084979" cy="1371600"/>
          </a:xfrm>
        </p:spPr>
        <p:txBody>
          <a:bodyPr rtlCol="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noProof="0"/>
              <a:t>Στυλ κειμένου υποδείγματος</a:t>
            </a:r>
          </a:p>
        </p:txBody>
      </p:sp>
      <p:sp>
        <p:nvSpPr>
          <p:cNvPr id="5" name="Θέση ημερομηνίας 4"/>
          <p:cNvSpPr>
            <a:spLocks noGrp="1"/>
          </p:cNvSpPr>
          <p:nvPr>
            <p:ph type="dt" sz="half" idx="10"/>
          </p:nvPr>
        </p:nvSpPr>
        <p:spPr/>
        <p:txBody>
          <a:bodyPr rtlCol="0"/>
          <a:lstStyle/>
          <a:p>
            <a:pPr rtl="0"/>
            <a:fld id="{B25C5C6B-AEE0-480A-824B-90C8BBBE22F1}" type="datetime1">
              <a:rPr lang="el-GR" noProof="0" smtClean="0"/>
              <a:t>22/2/2024</a:t>
            </a:fld>
            <a:endParaRPr lang="el-GR" noProof="0"/>
          </a:p>
        </p:txBody>
      </p:sp>
      <p:sp>
        <p:nvSpPr>
          <p:cNvPr id="6" name="Θέση υποσέλιδου 5"/>
          <p:cNvSpPr>
            <a:spLocks noGrp="1"/>
          </p:cNvSpPr>
          <p:nvPr>
            <p:ph type="ftr" sz="quarter" idx="11"/>
          </p:nvPr>
        </p:nvSpPr>
        <p:spPr/>
        <p:txBody>
          <a:bodyPr rtlCol="0"/>
          <a:lstStyle/>
          <a:p>
            <a:pPr rtl="0"/>
            <a:endParaRPr lang="el-GR" noProof="0"/>
          </a:p>
        </p:txBody>
      </p:sp>
      <p:sp>
        <p:nvSpPr>
          <p:cNvPr id="7" name="Θέση αριθμού διαφάνειας 6"/>
          <p:cNvSpPr>
            <a:spLocks noGrp="1"/>
          </p:cNvSpPr>
          <p:nvPr>
            <p:ph type="sldNum" sz="quarter" idx="12"/>
          </p:nvPr>
        </p:nvSpPr>
        <p:spPr/>
        <p:txBody>
          <a:bodyPr rtlCol="0"/>
          <a:lstStyle/>
          <a:p>
            <a:pPr rtl="0"/>
            <a:fld id="{D57F1E4F-1CFF-5643-939E-02111984F565}" type="slidenum">
              <a:rPr lang="el-GR" noProof="0" smtClean="0"/>
              <a:t>‹#›</a:t>
            </a:fld>
            <a:endParaRPr lang="el-GR"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Εικόνα 7"/>
          <p:cNvPicPr>
            <a:picLocks noChangeAspect="1"/>
          </p:cNvPicPr>
          <p:nvPr/>
        </p:nvPicPr>
        <p:blipFill rotWithShape="1">
          <a:blip r:embed="rId19">
            <a:extLst>
              <a:ext uri="{28A0092B-C50C-407E-A947-70E740481C1C}">
                <a14:useLocalDpi xmlns:a14="http://schemas.microsoft.com/office/drawing/2010/main" val="0"/>
              </a:ext>
            </a:extLst>
          </a:blip>
          <a:srcRect l="3613"/>
          <a:stretch>
            <a:fillRect/>
          </a:stretch>
        </p:blipFill>
        <p:spPr>
          <a:xfrm>
            <a:off x="0" y="2669685"/>
            <a:ext cx="4037012" cy="4188315"/>
          </a:xfrm>
          <a:prstGeom prst="rect">
            <a:avLst/>
          </a:prstGeom>
        </p:spPr>
      </p:pic>
      <p:pic>
        <p:nvPicPr>
          <p:cNvPr id="7" name="Εικόνα 6"/>
          <p:cNvPicPr>
            <a:picLocks noChangeAspect="1"/>
          </p:cNvPicPr>
          <p:nvPr/>
        </p:nvPicPr>
        <p:blipFill rotWithShape="1">
          <a:blip r:embed="rId20">
            <a:extLst>
              <a:ext uri="{28A0092B-C50C-407E-A947-70E740481C1C}">
                <a14:useLocalDpi xmlns:a14="http://schemas.microsoft.com/office/drawing/2010/main" val="0"/>
              </a:ext>
            </a:extLst>
          </a:blip>
          <a:srcRect l="35640"/>
          <a:stretch>
            <a:fillRect/>
          </a:stretch>
        </p:blipFill>
        <p:spPr>
          <a:xfrm>
            <a:off x="0" y="2892347"/>
            <a:ext cx="1522412" cy="2365453"/>
          </a:xfrm>
          <a:prstGeom prst="rect">
            <a:avLst/>
          </a:prstGeom>
        </p:spPr>
      </p:pic>
      <p:sp>
        <p:nvSpPr>
          <p:cNvPr id="16" name="Έλλειψη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Εικόνα 8"/>
          <p:cNvPicPr>
            <a:picLocks noChangeAspect="1"/>
          </p:cNvPicPr>
          <p:nvPr/>
        </p:nvPicPr>
        <p:blipFill rotWithShape="1">
          <a:blip r:embed="rId21">
            <a:extLst>
              <a:ext uri="{28A0092B-C50C-407E-A947-70E740481C1C}">
                <a14:useLocalDpi xmlns:a14="http://schemas.microsoft.com/office/drawing/2010/main" val="0"/>
              </a:ext>
            </a:extLst>
          </a:blip>
          <a:srcRect t="28813"/>
          <a:stretch>
            <a:fillRect/>
          </a:stretch>
        </p:blipFill>
        <p:spPr>
          <a:xfrm>
            <a:off x="7999412" y="0"/>
            <a:ext cx="1603387" cy="1141407"/>
          </a:xfrm>
          <a:prstGeom prst="rect">
            <a:avLst/>
          </a:prstGeom>
        </p:spPr>
      </p:pic>
      <p:pic>
        <p:nvPicPr>
          <p:cNvPr id="10" name="Εικόνα 9"/>
          <p:cNvPicPr>
            <a:picLocks noChangeAspect="1"/>
          </p:cNvPicPr>
          <p:nvPr/>
        </p:nvPicPr>
        <p:blipFill rotWithShape="1">
          <a:blip r:embed="rId22">
            <a:extLst>
              <a:ext uri="{28A0092B-C50C-407E-A947-70E740481C1C}">
                <a14:useLocalDpi xmlns:a14="http://schemas.microsoft.com/office/drawing/2010/main" val="0"/>
              </a:ext>
            </a:extLst>
          </a:blip>
          <a:srcRect b="23320"/>
          <a:stretch>
            <a:fillRect/>
          </a:stretch>
        </p:blipFill>
        <p:spPr>
          <a:xfrm>
            <a:off x="8605878" y="6096000"/>
            <a:ext cx="993734" cy="762000"/>
          </a:xfrm>
          <a:prstGeom prst="rect">
            <a:avLst/>
          </a:prstGeom>
        </p:spPr>
      </p:pic>
      <p:sp>
        <p:nvSpPr>
          <p:cNvPr id="14" name="Ορθογώνιο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Θέση τίτλου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pPr rtl="0"/>
            <a:r>
              <a:rPr lang="el-GR" noProof="0"/>
              <a:t>Κάντε κλικ για να επεξεργαστείτε τον τίτλο υποδείγματος</a:t>
            </a:r>
          </a:p>
        </p:txBody>
      </p:sp>
      <p:sp>
        <p:nvSpPr>
          <p:cNvPr id="3" name="Θέση κειμένου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rtl="0"/>
            <a:r>
              <a:rPr lang="el-GR" noProof="0"/>
              <a:t>Στυλ κειμένου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rtl="0"/>
            <a:fld id="{DBE1ECE9-830C-41E5-98B5-3B8811E61C1F}" type="datetime1">
              <a:rPr lang="el-GR" noProof="0" smtClean="0"/>
              <a:t>22/2/2024</a:t>
            </a:fld>
            <a:endParaRPr lang="el-GR" noProof="0"/>
          </a:p>
        </p:txBody>
      </p:sp>
      <p:sp>
        <p:nvSpPr>
          <p:cNvPr id="5" name="Θέση υποσέλιδου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rtl="0"/>
            <a:endParaRPr lang="el-GR" noProof="0"/>
          </a:p>
        </p:txBody>
      </p:sp>
      <p:sp>
        <p:nvSpPr>
          <p:cNvPr id="6" name="Θέση αριθμού διαφάνειας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rtl="0"/>
            <a:fld id="{D57F1E4F-1CFF-5643-939E-02111984F565}" type="slidenum">
              <a:rPr lang="el-GR" noProof="0" smtClean="0"/>
              <a:t>‹#›</a:t>
            </a:fld>
            <a:endParaRPr lang="el-GR" noProof="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5pPr>
      <a:lvl6pPr marL="250571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a:alphaModFix amt="25000"/>
            <a:duotone>
              <a:prstClr val="black"/>
              <a:schemeClr val="accent5">
                <a:tint val="45000"/>
                <a:satMod val="400000"/>
              </a:schemeClr>
            </a:duotone>
          </a:blip>
          <a:srcRect t="48867" r="9085" b="-7"/>
          <a:stretch>
            <a:fillRect/>
          </a:stretch>
        </p:blipFill>
        <p:spPr>
          <a:xfrm>
            <a:off x="20" y="10"/>
            <a:ext cx="12191980" cy="6857990"/>
          </a:xfrm>
          <a:prstGeom prst="rect">
            <a:avLst/>
          </a:prstGeom>
        </p:spPr>
      </p:pic>
      <p:sp>
        <p:nvSpPr>
          <p:cNvPr id="2" name="Τίτλος 1"/>
          <p:cNvSpPr>
            <a:spLocks noGrp="1"/>
          </p:cNvSpPr>
          <p:nvPr>
            <p:ph type="ctrTitle"/>
          </p:nvPr>
        </p:nvSpPr>
        <p:spPr>
          <a:xfrm>
            <a:off x="681428" y="849494"/>
            <a:ext cx="10829143" cy="5159012"/>
          </a:xfrm>
        </p:spPr>
        <p:txBody>
          <a:bodyPr rtlCol="0">
            <a:normAutofit/>
          </a:bodyPr>
          <a:lstStyle/>
          <a:p>
            <a:pPr algn="ctr" rtl="0"/>
            <a:r>
              <a:rPr lang="el-GR" sz="6000" dirty="0"/>
              <a:t>ΕΞΙ ΣΚΕΠΤΟΜΕΝΑ ΚΑΠΕΛΑ</a:t>
            </a:r>
            <a:br>
              <a:rPr lang="el-GR" sz="6000" dirty="0"/>
            </a:br>
            <a:r>
              <a:rPr lang="el-GR" sz="6000" dirty="0"/>
              <a:t>&amp;</a:t>
            </a:r>
            <a:br>
              <a:rPr lang="el-GR" sz="6000" dirty="0"/>
            </a:br>
            <a:r>
              <a:rPr lang="el-GR" sz="6000" dirty="0"/>
              <a:t>ΜΟΝΑΧΙΣΜΟΣ</a:t>
            </a:r>
            <a:br>
              <a:rPr lang="el-GR" sz="6000" dirty="0"/>
            </a:br>
            <a:br>
              <a:rPr lang="el-GR" sz="6000" dirty="0"/>
            </a:br>
            <a:r>
              <a:rPr lang="el-GR" sz="6000" dirty="0"/>
              <a:t>ΜΟΝΑΧΟΣ Ή ΜΌΝΟΣ;</a:t>
            </a:r>
          </a:p>
        </p:txBody>
      </p:sp>
      <p:sp>
        <p:nvSpPr>
          <p:cNvPr id="9" name="Rectangle 8"/>
          <p:cNvSpPr>
            <a:spLocks noGrp="1" noRot="1" noChangeAspect="1" noMove="1" noResize="1" noEditPoints="1" noAdjustHandles="1" noChangeArrowheads="1" noChangeShapeType="1" noTextEdit="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fillRect/>
          </a:stretch>
        </a:blip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7560733" y="0"/>
            <a:ext cx="321564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7825169" y="1447799"/>
            <a:ext cx="2731458" cy="4766734"/>
          </a:xfrm>
        </p:spPr>
        <p:txBody>
          <a:bodyPr anchor="t">
            <a:normAutofit/>
          </a:bodyPr>
          <a:lstStyle/>
          <a:p>
            <a:r>
              <a:rPr lang="el-GR" sz="4000">
                <a:solidFill>
                  <a:schemeClr val="tx1"/>
                </a:solidFill>
              </a:rPr>
              <a:t>ΆΣΠΡΟ ΚΑΠΕΛΟ</a:t>
            </a:r>
          </a:p>
        </p:txBody>
      </p:sp>
      <p:sp>
        <p:nvSpPr>
          <p:cNvPr id="12" name="Rectangle 11"/>
          <p:cNvSpPr>
            <a:spLocks noGrp="1" noRot="1" noChangeAspect="1" noMove="1" noResize="1" noEditPoints="1" noAdjustHandles="1" noChangeArrowheads="1" noChangeShapeType="1" noTextEdit="1"/>
          </p:cNvSpPr>
          <p:nvPr/>
        </p:nvSpPr>
        <p:spPr>
          <a:xfrm>
            <a:off x="10764859" y="0"/>
            <a:ext cx="1438656" cy="6858000"/>
          </a:xfrm>
          <a:prstGeom prst="rect">
            <a:avLst/>
          </a:prstGeom>
          <a:solidFill>
            <a:schemeClr val="bg2">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Θέση περιεχομένου 2"/>
          <p:cNvSpPr>
            <a:spLocks noGrp="1"/>
          </p:cNvSpPr>
          <p:nvPr>
            <p:ph idx="1"/>
          </p:nvPr>
        </p:nvSpPr>
        <p:spPr>
          <a:xfrm>
            <a:off x="643467" y="1447798"/>
            <a:ext cx="6282984" cy="4766735"/>
          </a:xfrm>
        </p:spPr>
        <p:txBody>
          <a:bodyPr vert="horz" lIns="91440" tIns="45720" rIns="91440" bIns="45720" rtlCol="0" anchor="t">
            <a:normAutofit/>
          </a:bodyPr>
          <a:lstStyle/>
          <a:p>
            <a:r>
              <a:rPr lang="el-GR" dirty="0"/>
              <a:t>Ο μοναχισμός αποτελεί έναν από τους πανάρχαιους εκκλησιαστικούς θεσμούς ο οποίος γνώρισε στο διάβα των αιώνων εξελίξεις και σημαντικές αλλαγές στην οργάνωσή του.</a:t>
            </a:r>
          </a:p>
          <a:p>
            <a:pPr>
              <a:buClr>
                <a:srgbClr val="8AD0D6"/>
              </a:buClr>
            </a:pPr>
            <a:r>
              <a:rPr lang="el-GR" dirty="0"/>
              <a:t>Με τον όρο μοναχισμός στον Χριστιανισμό εννοείται το θρησκευτικό κίνημα των λαϊκών που με βάση το κήρυγμα του Ιησού αναζητούν την πνευματική τελειότητα (</a:t>
            </a:r>
            <a:r>
              <a:rPr lang="el-GR" dirty="0" err="1"/>
              <a:t>θέωση</a:t>
            </a:r>
            <a:r>
              <a:rPr lang="el-GR" dirty="0"/>
              <a:t>). Διακρίνεται σε δύο εκφάνσεις : τον </a:t>
            </a:r>
            <a:r>
              <a:rPr lang="el-GR" dirty="0" err="1"/>
              <a:t>αναχωρητικό</a:t>
            </a:r>
            <a:r>
              <a:rPr lang="el-GR" dirty="0"/>
              <a:t> και τον κοινοβιακό μοναχισμό.</a:t>
            </a:r>
          </a:p>
          <a:p>
            <a:pPr>
              <a:buClr>
                <a:srgbClr val="8AD0D6"/>
              </a:buClr>
            </a:pPr>
            <a:r>
              <a:rPr lang="el-GR" dirty="0"/>
              <a:t>Ο μοναχισμός εμφανίστηκε τον 4ο αιώνα ως κίνημα διαμαρτυρίας.</a:t>
            </a:r>
          </a:p>
        </p:txBody>
      </p:sp>
      <p:sp>
        <p:nvSpPr>
          <p:cNvPr id="4" name="Rectangle 3">
            <a:extLst>
              <a:ext uri="{FF2B5EF4-FFF2-40B4-BE49-F238E27FC236}">
                <a16:creationId xmlns:a16="http://schemas.microsoft.com/office/drawing/2014/main" id="{CFC98668-615C-4D50-976E-11D793D35344}"/>
              </a:ext>
            </a:extLst>
          </p:cNvPr>
          <p:cNvSpPr/>
          <p:nvPr/>
        </p:nvSpPr>
        <p:spPr>
          <a:xfrm>
            <a:off x="8214102" y="0"/>
            <a:ext cx="960895" cy="1177871"/>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227657" y="514710"/>
            <a:ext cx="7196032" cy="1400530"/>
          </a:xfrm>
        </p:spPr>
        <p:txBody>
          <a:bodyPr>
            <a:normAutofit/>
          </a:bodyPr>
          <a:lstStyle/>
          <a:p>
            <a:pPr algn="ctr"/>
            <a:r>
              <a:rPr lang="el-GR" dirty="0">
                <a:solidFill>
                  <a:srgbClr val="002060"/>
                </a:solidFill>
              </a:rPr>
              <a:t>ΜΠΛΕ ΚΑΠΕΛΟ</a:t>
            </a:r>
            <a:br>
              <a:rPr lang="el-GR" dirty="0">
                <a:solidFill>
                  <a:srgbClr val="002060"/>
                </a:solidFill>
              </a:rPr>
            </a:br>
            <a:r>
              <a:rPr lang="el-GR" dirty="0">
                <a:solidFill>
                  <a:srgbClr val="002060"/>
                </a:solidFill>
              </a:rPr>
              <a:t>ΘΑ ΑΣΧΟΛΗΘΟΥΜΕ ΜΕ:</a:t>
            </a:r>
          </a:p>
        </p:txBody>
      </p:sp>
      <p:graphicFrame>
        <p:nvGraphicFramePr>
          <p:cNvPr id="23" name="Θέση περιεχομένου 2"/>
          <p:cNvGraphicFramePr>
            <a:graphicFrameLocks noGrp="1"/>
          </p:cNvGraphicFramePr>
          <p:nvPr>
            <p:ph idx="1"/>
            <p:extLst>
              <p:ext uri="{D42A27DB-BD31-4B8C-83A1-F6EECF244321}">
                <p14:modId xmlns:p14="http://schemas.microsoft.com/office/powerpoint/2010/main" val="1438736161"/>
              </p:ext>
            </p:extLst>
          </p:nvPr>
        </p:nvGraphicFramePr>
        <p:xfrm>
          <a:off x="646111" y="2093590"/>
          <a:ext cx="9404352" cy="405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FF3A6B4A-2CDF-DA81-0E8D-9E296A67C4C2}"/>
              </a:ext>
            </a:extLst>
          </p:cNvPr>
          <p:cNvSpPr/>
          <p:nvPr/>
        </p:nvSpPr>
        <p:spPr>
          <a:xfrm>
            <a:off x="10383864" y="0"/>
            <a:ext cx="836909" cy="140053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fillRect/>
          </a:stretch>
        </a:blip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a:spLocks noGrp="1" noRot="1" noChangeAspect="1" noMove="1" noResize="1" noEditPoints="1" noAdjustHandles="1" noChangeArrowheads="1" noChangeShapeType="1" noTextEdit="1"/>
          </p:cNvSpPr>
          <p:nvPr/>
        </p:nvSpPr>
        <p:spPr>
          <a:xfrm>
            <a:off x="7560733" y="0"/>
            <a:ext cx="321564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7716260" y="1634568"/>
            <a:ext cx="2731458" cy="1794432"/>
          </a:xfrm>
        </p:spPr>
        <p:txBody>
          <a:bodyPr anchor="t">
            <a:normAutofit fontScale="90000"/>
          </a:bodyPr>
          <a:lstStyle/>
          <a:p>
            <a:pPr algn="ctr"/>
            <a:r>
              <a:rPr lang="el-GR" dirty="0">
                <a:solidFill>
                  <a:srgbClr val="FFFF00"/>
                </a:solidFill>
              </a:rPr>
              <a:t>ΚΙΤΡΙΝΟ ΚΑΠΕΛΟ</a:t>
            </a:r>
            <a:br>
              <a:rPr lang="el-GR" dirty="0">
                <a:solidFill>
                  <a:srgbClr val="FFFF00"/>
                </a:solidFill>
              </a:rPr>
            </a:br>
            <a:endParaRPr lang="el-GR" dirty="0">
              <a:solidFill>
                <a:srgbClr val="FFFF00"/>
              </a:solidFill>
            </a:endParaRPr>
          </a:p>
        </p:txBody>
      </p:sp>
      <p:sp>
        <p:nvSpPr>
          <p:cNvPr id="12" name="Rectangle 11"/>
          <p:cNvSpPr>
            <a:spLocks noGrp="1" noRot="1" noChangeAspect="1" noMove="1" noResize="1" noEditPoints="1" noAdjustHandles="1" noChangeArrowheads="1" noChangeShapeType="1" noTextEdit="1"/>
          </p:cNvSpPr>
          <p:nvPr/>
        </p:nvSpPr>
        <p:spPr>
          <a:xfrm>
            <a:off x="10764859" y="0"/>
            <a:ext cx="1438656" cy="6858000"/>
          </a:xfrm>
          <a:prstGeom prst="rect">
            <a:avLst/>
          </a:prstGeom>
          <a:solidFill>
            <a:schemeClr val="bg2">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Θέση περιεχομένου 2"/>
          <p:cNvSpPr>
            <a:spLocks noGrp="1"/>
          </p:cNvSpPr>
          <p:nvPr>
            <p:ph idx="1"/>
          </p:nvPr>
        </p:nvSpPr>
        <p:spPr>
          <a:xfrm>
            <a:off x="643467" y="1447798"/>
            <a:ext cx="6282984" cy="4766735"/>
          </a:xfrm>
        </p:spPr>
        <p:txBody>
          <a:bodyPr vert="horz" lIns="91440" tIns="45720" rIns="91440" bIns="45720" rtlCol="0" anchor="t">
            <a:normAutofit/>
          </a:bodyPr>
          <a:lstStyle/>
          <a:p>
            <a:pPr marL="0" indent="0">
              <a:buNone/>
            </a:pPr>
            <a:r>
              <a:rPr lang="el-GR" sz="2200" dirty="0">
                <a:latin typeface="+mn-lt"/>
              </a:rPr>
              <a:t>Ο μοναχός πλέον μπορεί μέσω της άσκησης και κυρίως της ησυχίας να έρθει σε επαφή με τον Θεό μακριά από τις μέριμνες της κοσμικής ζωής οι οποίες τον αποσπούν από την επικοινωνία του με τον Θεό.</a:t>
            </a:r>
          </a:p>
          <a:p>
            <a:pPr marL="0" indent="0">
              <a:buNone/>
            </a:pPr>
            <a:r>
              <a:rPr lang="el-GR" sz="2200" dirty="0">
                <a:latin typeface="+mn-lt"/>
              </a:rPr>
              <a:t>Ακόμη, μπορεί να κάτσει να σκεφτεί και να συλλογιστεί τα λάθη του.</a:t>
            </a:r>
          </a:p>
        </p:txBody>
      </p:sp>
      <p:sp>
        <p:nvSpPr>
          <p:cNvPr id="4" name="Rectangle 3">
            <a:extLst>
              <a:ext uri="{FF2B5EF4-FFF2-40B4-BE49-F238E27FC236}">
                <a16:creationId xmlns:a16="http://schemas.microsoft.com/office/drawing/2014/main" id="{BE3FA2F6-D02D-7FA4-1E04-3C279073C071}"/>
              </a:ext>
            </a:extLst>
          </p:cNvPr>
          <p:cNvSpPr/>
          <p:nvPr/>
        </p:nvSpPr>
        <p:spPr>
          <a:xfrm>
            <a:off x="8593792" y="0"/>
            <a:ext cx="976394" cy="1224366"/>
          </a:xfrm>
          <a:prstGeom prst="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fillRect/>
          </a:stretch>
        </a:blipFill>
        <a:effectLst/>
      </p:bgPr>
    </p:bg>
    <p:spTree>
      <p:nvGrpSpPr>
        <p:cNvPr id="1" name="">
          <a:extLst>
            <a:ext uri="{FF2B5EF4-FFF2-40B4-BE49-F238E27FC236}">
              <a16:creationId xmlns:a16="http://schemas.microsoft.com/office/drawing/2014/main" id="{7FF993C4-A957-6D7C-238A-7E26FF211389}"/>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3C575390-F27C-FBA1-5A1B-A22F2732908B}"/>
              </a:ext>
            </a:extLst>
          </p:cNvPr>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E32CD6-80D2-D1DD-1E31-5084F66E219E}"/>
              </a:ext>
            </a:extLst>
          </p:cNvPr>
          <p:cNvSpPr>
            <a:spLocks noGrp="1" noRot="1" noChangeAspect="1" noMove="1" noResize="1" noEditPoints="1" noAdjustHandles="1" noChangeArrowheads="1" noChangeShapeType="1" noTextEdit="1"/>
          </p:cNvSpPr>
          <p:nvPr/>
        </p:nvSpPr>
        <p:spPr>
          <a:xfrm>
            <a:off x="7560733" y="0"/>
            <a:ext cx="321564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FF6B5D9-CA33-0460-77B9-F2727A1B2F4C}"/>
              </a:ext>
            </a:extLst>
          </p:cNvPr>
          <p:cNvSpPr>
            <a:spLocks noGrp="1"/>
          </p:cNvSpPr>
          <p:nvPr>
            <p:ph type="title"/>
          </p:nvPr>
        </p:nvSpPr>
        <p:spPr>
          <a:xfrm>
            <a:off x="7797067" y="1851544"/>
            <a:ext cx="2731458" cy="1794432"/>
          </a:xfrm>
        </p:spPr>
        <p:txBody>
          <a:bodyPr anchor="t">
            <a:noAutofit/>
          </a:bodyPr>
          <a:lstStyle/>
          <a:p>
            <a:pPr algn="ctr"/>
            <a:r>
              <a:rPr lang="el-GR" dirty="0">
                <a:solidFill>
                  <a:schemeClr val="bg1"/>
                </a:solidFill>
              </a:rPr>
              <a:t>ΜΑΥΡΟ ΚΑΠΕΛΟ</a:t>
            </a:r>
            <a:br>
              <a:rPr lang="el-GR" dirty="0">
                <a:solidFill>
                  <a:schemeClr val="bg1"/>
                </a:solidFill>
              </a:rPr>
            </a:br>
            <a:endParaRPr lang="el-GR" dirty="0">
              <a:solidFill>
                <a:srgbClr val="FFFF00"/>
              </a:solidFill>
            </a:endParaRPr>
          </a:p>
        </p:txBody>
      </p:sp>
      <p:sp>
        <p:nvSpPr>
          <p:cNvPr id="12" name="Rectangle 11">
            <a:extLst>
              <a:ext uri="{FF2B5EF4-FFF2-40B4-BE49-F238E27FC236}">
                <a16:creationId xmlns:a16="http://schemas.microsoft.com/office/drawing/2014/main" id="{690D6FB9-0A99-B942-875A-1D60299559C1}"/>
              </a:ext>
            </a:extLst>
          </p:cNvPr>
          <p:cNvSpPr>
            <a:spLocks noGrp="1" noRot="1" noChangeAspect="1" noMove="1" noResize="1" noEditPoints="1" noAdjustHandles="1" noChangeArrowheads="1" noChangeShapeType="1" noTextEdit="1"/>
          </p:cNvSpPr>
          <p:nvPr/>
        </p:nvSpPr>
        <p:spPr>
          <a:xfrm>
            <a:off x="10764859" y="0"/>
            <a:ext cx="1438656" cy="6858000"/>
          </a:xfrm>
          <a:prstGeom prst="rect">
            <a:avLst/>
          </a:prstGeom>
          <a:solidFill>
            <a:schemeClr val="bg2">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Θέση περιεχομένου 2">
            <a:extLst>
              <a:ext uri="{FF2B5EF4-FFF2-40B4-BE49-F238E27FC236}">
                <a16:creationId xmlns:a16="http://schemas.microsoft.com/office/drawing/2014/main" id="{D6A4BDCD-1E91-07F6-AFA0-F6D7FBC2C23A}"/>
              </a:ext>
            </a:extLst>
          </p:cNvPr>
          <p:cNvSpPr>
            <a:spLocks noGrp="1"/>
          </p:cNvSpPr>
          <p:nvPr>
            <p:ph idx="1"/>
          </p:nvPr>
        </p:nvSpPr>
        <p:spPr>
          <a:xfrm>
            <a:off x="643467" y="1447798"/>
            <a:ext cx="6282984" cy="4766735"/>
          </a:xfrm>
        </p:spPr>
        <p:txBody>
          <a:bodyPr vert="horz" lIns="91440" tIns="45720" rIns="91440" bIns="45720" rtlCol="0" anchor="t">
            <a:normAutofit/>
          </a:bodyPr>
          <a:lstStyle/>
          <a:p>
            <a:pPr marL="0" indent="0">
              <a:buNone/>
            </a:pPr>
            <a:r>
              <a:rPr lang="el-GR" sz="2200" dirty="0">
                <a:latin typeface="+mn-lt"/>
              </a:rPr>
              <a:t>Η είσοδος σε μοναστήρι είναι μία μεγάλη και απότομη, θα θεωρούσα, αλλαγή που πραγματοποιείται στη ζωή του ανθρώπου. Αυτό έχει ως αποτέλεσμα να δημιουργηθεί αρκετή πίεση και άγχος σε υψηλό βαθμό στον μοναχό.</a:t>
            </a:r>
          </a:p>
          <a:p>
            <a:pPr marL="0" indent="0">
              <a:buNone/>
            </a:pPr>
            <a:r>
              <a:rPr lang="el-GR" sz="2200" dirty="0">
                <a:latin typeface="+mn-lt"/>
              </a:rPr>
              <a:t>Κατά τη γνώμη μου αυτό είναι το κυριότερο πρόβλημα που θα πρέπει να αντιμετωπίσει ένας μοναχός.</a:t>
            </a:r>
          </a:p>
          <a:p>
            <a:pPr marL="0" indent="0">
              <a:buNone/>
            </a:pPr>
            <a:endParaRPr lang="el-GR" sz="2200" dirty="0">
              <a:latin typeface="+mn-lt"/>
            </a:endParaRPr>
          </a:p>
        </p:txBody>
      </p:sp>
      <p:sp>
        <p:nvSpPr>
          <p:cNvPr id="4" name="Rectangle 3">
            <a:extLst>
              <a:ext uri="{FF2B5EF4-FFF2-40B4-BE49-F238E27FC236}">
                <a16:creationId xmlns:a16="http://schemas.microsoft.com/office/drawing/2014/main" id="{B10F09D7-2C47-E764-6A7A-C260856FB21E}"/>
              </a:ext>
            </a:extLst>
          </p:cNvPr>
          <p:cNvSpPr/>
          <p:nvPr/>
        </p:nvSpPr>
        <p:spPr>
          <a:xfrm>
            <a:off x="8593792" y="0"/>
            <a:ext cx="976394" cy="122436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58189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78587" y="2090523"/>
            <a:ext cx="3367949" cy="1551579"/>
          </a:xfrm>
        </p:spPr>
        <p:txBody>
          <a:bodyPr/>
          <a:lstStyle/>
          <a:p>
            <a:pPr algn="ctr"/>
            <a:r>
              <a:rPr lang="el-GR" sz="4400" dirty="0">
                <a:solidFill>
                  <a:srgbClr val="FF0000"/>
                </a:solidFill>
              </a:rPr>
              <a:t>ΚΟΚΚΙΝΟ</a:t>
            </a:r>
            <a:br>
              <a:rPr lang="el-GR" sz="4400" dirty="0">
                <a:solidFill>
                  <a:srgbClr val="FF0000"/>
                </a:solidFill>
              </a:rPr>
            </a:br>
            <a:r>
              <a:rPr lang="el-GR" sz="4400" dirty="0">
                <a:solidFill>
                  <a:srgbClr val="FF0000"/>
                </a:solidFill>
              </a:rPr>
              <a:t> ΚΑΠΕΛΟ</a:t>
            </a:r>
            <a:br>
              <a:rPr lang="el-GR" dirty="0"/>
            </a:br>
            <a:endParaRPr lang="el-GR" dirty="0"/>
          </a:p>
        </p:txBody>
      </p:sp>
      <p:sp>
        <p:nvSpPr>
          <p:cNvPr id="3" name="Θέση περιεχομένου 2"/>
          <p:cNvSpPr>
            <a:spLocks noGrp="1"/>
          </p:cNvSpPr>
          <p:nvPr>
            <p:ph idx="1"/>
          </p:nvPr>
        </p:nvSpPr>
        <p:spPr>
          <a:xfrm>
            <a:off x="5539722" y="1895744"/>
            <a:ext cx="5634557" cy="3933900"/>
          </a:xfrm>
        </p:spPr>
        <p:txBody>
          <a:bodyPr vert="horz" lIns="91440" tIns="45720" rIns="91440" bIns="45720" rtlCol="0" anchor="t">
            <a:normAutofit lnSpcReduction="10000"/>
          </a:bodyPr>
          <a:lstStyle/>
          <a:p>
            <a:pPr marL="0" indent="0">
              <a:buNone/>
            </a:pPr>
            <a:r>
              <a:rPr lang="el-GR" sz="2200" dirty="0">
                <a:latin typeface="+mn-lt"/>
              </a:rPr>
              <a:t>Το να γίνεις μοναχός μπαίνοντας σε μοναστήρι είναι μία δύσκολη απόφαση. Καλείσαι να αφήσεις πίσω σου πολλούς ανθρώπους που αγαπάς πραγματικά, όπως  την οικογένειά σου αλλά και αξέχαστες συνήθειες και απολαύσεις.</a:t>
            </a:r>
          </a:p>
          <a:p>
            <a:pPr marL="0" indent="0">
              <a:buNone/>
            </a:pPr>
            <a:r>
              <a:rPr lang="el-GR" sz="2200" dirty="0">
                <a:latin typeface="+mn-lt"/>
              </a:rPr>
              <a:t>Σήμερα που ζούμε σε μία εγωιστική και εγωπαθή κοινωνία ένας μοναχός καλείται να βοηθήσει όσους μπορεί να ανοιχτούν στον Θεό χωρίς όμως να περιμένει κάποιο «αντάλλαγμα» για αυτή του την πράξη.</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40C7D-1171-D54E-F182-EC48796BDBA0}"/>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9633F047-6201-DB13-1810-92AD50F89813}"/>
              </a:ext>
            </a:extLst>
          </p:cNvPr>
          <p:cNvSpPr>
            <a:spLocks noGrp="1"/>
          </p:cNvSpPr>
          <p:nvPr>
            <p:ph type="title"/>
          </p:nvPr>
        </p:nvSpPr>
        <p:spPr>
          <a:xfrm>
            <a:off x="770099" y="2152517"/>
            <a:ext cx="3367949" cy="2884433"/>
          </a:xfrm>
        </p:spPr>
        <p:txBody>
          <a:bodyPr/>
          <a:lstStyle/>
          <a:p>
            <a:pPr algn="ctr"/>
            <a:r>
              <a:rPr lang="el-GR" dirty="0">
                <a:solidFill>
                  <a:srgbClr val="002060"/>
                </a:solidFill>
              </a:rPr>
              <a:t>ΤΕΛΙΚΑ Ο ΜΟΝΑΧΟΣ ΕΊΝΑΙ ΚΑΙ ΜΟΝΟΣ;</a:t>
            </a:r>
            <a:endParaRPr lang="el-GR" dirty="0"/>
          </a:p>
        </p:txBody>
      </p:sp>
      <p:sp>
        <p:nvSpPr>
          <p:cNvPr id="3" name="Θέση περιεχομένου 2">
            <a:extLst>
              <a:ext uri="{FF2B5EF4-FFF2-40B4-BE49-F238E27FC236}">
                <a16:creationId xmlns:a16="http://schemas.microsoft.com/office/drawing/2014/main" id="{0DF62E01-19B4-DE8F-CAF6-3B05B03EAF2A}"/>
              </a:ext>
            </a:extLst>
          </p:cNvPr>
          <p:cNvSpPr>
            <a:spLocks noGrp="1"/>
          </p:cNvSpPr>
          <p:nvPr>
            <p:ph idx="1"/>
          </p:nvPr>
        </p:nvSpPr>
        <p:spPr>
          <a:xfrm>
            <a:off x="5678856" y="1765059"/>
            <a:ext cx="5634557" cy="3933900"/>
          </a:xfrm>
        </p:spPr>
        <p:txBody>
          <a:bodyPr vert="horz" lIns="91440" tIns="45720" rIns="91440" bIns="45720" rtlCol="0" anchor="t">
            <a:normAutofit fontScale="92500" lnSpcReduction="20000"/>
          </a:bodyPr>
          <a:lstStyle/>
          <a:p>
            <a:r>
              <a:rPr lang="el-GR" sz="2400" dirty="0">
                <a:latin typeface="+mn-lt"/>
              </a:rPr>
              <a:t>Κατά τη γνώμη μου πιστεύω πως ένας μοναχός δεν πρέπει να θεωρείται και μόνος. Αυτό γιατί όλοι έχουμε ανάγκη ο ένας τον άλλο. </a:t>
            </a:r>
          </a:p>
          <a:p>
            <a:r>
              <a:rPr lang="el-GR" sz="2400" dirty="0">
                <a:latin typeface="+mn-lt"/>
              </a:rPr>
              <a:t>Ακόμη είναι έτσι όλα διαμορφωμένα από τον Θεό ώστε όλοι μας να μπορούμε να στηριζόμαστε στους γύρω μας.</a:t>
            </a:r>
          </a:p>
          <a:p>
            <a:r>
              <a:rPr lang="el-GR" sz="2400" dirty="0">
                <a:latin typeface="+mn-lt"/>
              </a:rPr>
              <a:t> Επίσης όπως είχε αναφέρει και ο Μ. Βασίλειος όταν κάποιος ζει μόνος δεν μπορεί να μάθει τα ελαττώματά του αφού δεν έχει κανέναν να τον διορθώσει.</a:t>
            </a:r>
          </a:p>
          <a:p>
            <a:pPr marL="0" indent="0">
              <a:buNone/>
            </a:pPr>
            <a:endParaRPr lang="el-GR" sz="2200" dirty="0">
              <a:latin typeface="+mn-lt"/>
            </a:endParaRPr>
          </a:p>
        </p:txBody>
      </p:sp>
      <p:pic>
        <p:nvPicPr>
          <p:cNvPr id="4" name="Picture 3">
            <a:extLst>
              <a:ext uri="{FF2B5EF4-FFF2-40B4-BE49-F238E27FC236}">
                <a16:creationId xmlns:a16="http://schemas.microsoft.com/office/drawing/2014/main" id="{FEA4CBC1-6A0C-BE87-58BA-3D19EEFE4307}"/>
              </a:ext>
            </a:extLst>
          </p:cNvPr>
          <p:cNvPicPr>
            <a:picLocks noChangeAspect="1"/>
          </p:cNvPicPr>
          <p:nvPr/>
        </p:nvPicPr>
        <p:blipFill>
          <a:blip r:embed="rId2"/>
          <a:stretch>
            <a:fillRect/>
          </a:stretch>
        </p:blipFill>
        <p:spPr>
          <a:xfrm>
            <a:off x="10318911" y="0"/>
            <a:ext cx="1072989" cy="1365622"/>
          </a:xfrm>
          <a:prstGeom prst="rect">
            <a:avLst/>
          </a:prstGeom>
        </p:spPr>
      </p:pic>
    </p:spTree>
    <p:extLst>
      <p:ext uri="{BB962C8B-B14F-4D97-AF65-F5344CB8AC3E}">
        <p14:creationId xmlns:p14="http://schemas.microsoft.com/office/powerpoint/2010/main" val="2942956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fillRect/>
          </a:stretch>
        </a:blipFill>
        <a:effectLst/>
      </p:bgPr>
    </p:bg>
    <p:spTree>
      <p:nvGrpSpPr>
        <p:cNvPr id="1" name=""/>
        <p:cNvGrpSpPr/>
        <p:nvPr/>
      </p:nvGrpSpPr>
      <p:grpSpPr>
        <a:xfrm>
          <a:off x="0" y="0"/>
          <a:ext cx="0" cy="0"/>
          <a:chOff x="0" y="0"/>
          <a:chExt cx="0" cy="0"/>
        </a:xfrm>
      </p:grpSpPr>
      <p:pic>
        <p:nvPicPr>
          <p:cNvPr id="8" name="Picture 7"/>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3613"/>
          <a:stretch>
            <a:fillRect/>
          </a:stretch>
        </p:blipFill>
        <p:spPr>
          <a:xfrm>
            <a:off x="0" y="2669685"/>
            <a:ext cx="4037012" cy="4188315"/>
          </a:xfrm>
          <a:prstGeom prst="rect">
            <a:avLst/>
          </a:prstGeom>
        </p:spPr>
      </p:pic>
      <p:pic>
        <p:nvPicPr>
          <p:cNvPr id="10" name="Picture 9"/>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35640"/>
          <a:stretch>
            <a:fillRect/>
          </a:stretch>
        </p:blipFill>
        <p:spPr>
          <a:xfrm>
            <a:off x="0" y="2892347"/>
            <a:ext cx="1522412" cy="2365453"/>
          </a:xfrm>
          <a:prstGeom prst="rect">
            <a:avLst/>
          </a:prstGeom>
        </p:spPr>
      </p:pic>
      <p:sp>
        <p:nvSpPr>
          <p:cNvPr id="12" name="Oval 11"/>
          <p:cNvSpPr>
            <a:spLocks noGrp="1" noRot="1" noChangeAspect="1" noMove="1" noResize="1" noEditPoints="1" noAdjustHandles="1" noChangeArrowheads="1" noChangeShapeType="1" noTextEdit="1"/>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l-GR"/>
          </a:p>
        </p:txBody>
      </p:sp>
      <p:pic>
        <p:nvPicPr>
          <p:cNvPr id="14" name="Picture 13"/>
          <p:cNvPicPr>
            <a:picLocks noGrp="1" noRot="1" noChangeAspect="1" noMove="1" noResize="1" noEditPoints="1" noAdjustHandles="1" noChangeArrowheads="1" noChangeShapeType="1" noCrop="1"/>
          </p:cNvPicPr>
          <p:nvPr/>
        </p:nvPicPr>
        <p:blipFill rotWithShape="1">
          <a:blip r:embed="rId5">
            <a:extLst>
              <a:ext uri="{28A0092B-C50C-407E-A947-70E740481C1C}">
                <a14:useLocalDpi xmlns:a14="http://schemas.microsoft.com/office/drawing/2010/main" val="0"/>
              </a:ext>
            </a:extLst>
          </a:blip>
          <a:srcRect t="28813"/>
          <a:stretch>
            <a:fillRect/>
          </a:stretch>
        </p:blipFill>
        <p:spPr>
          <a:xfrm>
            <a:off x="7999412" y="0"/>
            <a:ext cx="1603387" cy="1141407"/>
          </a:xfrm>
          <a:prstGeom prst="rect">
            <a:avLst/>
          </a:prstGeom>
        </p:spPr>
      </p:pic>
      <p:pic>
        <p:nvPicPr>
          <p:cNvPr id="16" name="Picture 15"/>
          <p:cNvPicPr>
            <a:picLocks noGrp="1" noRot="1" noChangeAspect="1" noMove="1" noResize="1" noEditPoints="1" noAdjustHandles="1" noChangeArrowheads="1" noChangeShapeType="1" noCrop="1"/>
          </p:cNvPicPr>
          <p:nvPr/>
        </p:nvPicPr>
        <p:blipFill rotWithShape="1">
          <a:blip r:embed="rId6">
            <a:extLst>
              <a:ext uri="{28A0092B-C50C-407E-A947-70E740481C1C}">
                <a14:useLocalDpi xmlns:a14="http://schemas.microsoft.com/office/drawing/2010/main" val="0"/>
              </a:ext>
            </a:extLst>
          </a:blip>
          <a:srcRect b="23320"/>
          <a:stretch>
            <a:fillRect/>
          </a:stretch>
        </p:blipFill>
        <p:spPr>
          <a:xfrm>
            <a:off x="8605878" y="6096000"/>
            <a:ext cx="993734" cy="762000"/>
          </a:xfrm>
          <a:prstGeom prst="rect">
            <a:avLst/>
          </a:prstGeom>
        </p:spPr>
      </p:pic>
      <p:sp>
        <p:nvSpPr>
          <p:cNvPr id="18" name="Rectangle 17"/>
          <p:cNvSpPr>
            <a:spLocks noGrp="1" noRot="1" noChangeAspect="1" noMove="1" noResize="1" noEditPoints="1" noAdjustHandles="1" noChangeArrowheads="1" noChangeShapeType="1" noTextEdit="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l-GR"/>
          </a:p>
        </p:txBody>
      </p:sp>
      <p:sp useBgFill="1">
        <p:nvSpPr>
          <p:cNvPr id="20" name="Rectangle 19"/>
          <p:cNvSpPr>
            <a:spLocks noGrp="1" noRot="1" noChangeAspect="1" noMove="1" noResize="1" noEditPoints="1" noAdjustHandles="1" noChangeArrowheads="1" noChangeShapeType="1" noTextEdit="1"/>
          </p:cNvSpPr>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6"/>
          <p:cNvSpPr>
            <a:spLocks noGrp="1" noRot="1" noChangeAspect="1" noMove="1" noResize="1" noEditPoints="1" noAdjustHandles="1" noChangeArrowheads="1" noChangeShapeType="1" noTextEdit="1"/>
          </p:cNvSpPr>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4" name="Freeform: Shape 23"/>
          <p:cNvSpPr>
            <a:spLocks noGrp="1" noRot="1" noChangeAspect="1" noMove="1" noResize="1" noEditPoints="1" noAdjustHandles="1" noChangeArrowheads="1" noChangeShapeType="1" noTextEdit="1"/>
          </p:cNvSpPr>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761206" y="631694"/>
            <a:ext cx="10891461" cy="933375"/>
          </a:xfrm>
        </p:spPr>
        <p:txBody>
          <a:bodyPr vert="horz" lIns="91440" tIns="45720" rIns="91440" bIns="45720" rtlCol="0" anchor="b">
            <a:normAutofit fontScale="90000"/>
          </a:bodyPr>
          <a:lstStyle/>
          <a:p>
            <a:pPr algn="ctr">
              <a:lnSpc>
                <a:spcPct val="150000"/>
              </a:lnSpc>
            </a:pPr>
            <a:r>
              <a:rPr lang="en-US" sz="4200" i="0" kern="1200" dirty="0">
                <a:solidFill>
                  <a:schemeClr val="tx2"/>
                </a:solidFill>
                <a:latin typeface="+mj-lt"/>
                <a:ea typeface="+mj-ea"/>
                <a:cs typeface="+mj-cs"/>
              </a:rPr>
              <a:t>ΣΑΣ ΕΥΧΑΡΙΣΤΏ ΓΙΑ ΤΗΝ ΠΑΡΑΚΟΛΟΎΘΗΣΗ!!! </a:t>
            </a:r>
          </a:p>
        </p:txBody>
      </p:sp>
      <p:sp>
        <p:nvSpPr>
          <p:cNvPr id="3" name="Θέση κειμένου 2"/>
          <p:cNvSpPr>
            <a:spLocks noGrp="1"/>
          </p:cNvSpPr>
          <p:nvPr>
            <p:ph type="body" idx="1"/>
          </p:nvPr>
        </p:nvSpPr>
        <p:spPr>
          <a:xfrm>
            <a:off x="5283796" y="5196945"/>
            <a:ext cx="6644163" cy="1209763"/>
          </a:xfrm>
        </p:spPr>
        <p:txBody>
          <a:bodyPr vert="horz" lIns="91440" tIns="45720" rIns="91440" bIns="45720" rtlCol="0" anchor="t">
            <a:normAutofit fontScale="92500" lnSpcReduction="20000"/>
          </a:bodyPr>
          <a:lstStyle/>
          <a:p>
            <a:pPr algn="ctr"/>
            <a:r>
              <a:rPr lang="el-GR" sz="2400" cap="none" dirty="0">
                <a:solidFill>
                  <a:schemeClr val="bg2"/>
                </a:solidFill>
                <a:latin typeface="+mn-lt"/>
              </a:rPr>
              <a:t>Φ</a:t>
            </a:r>
            <a:r>
              <a:rPr lang="en-US" sz="2400" b="0" i="0" kern="1200" cap="none" dirty="0">
                <a:solidFill>
                  <a:schemeClr val="bg2"/>
                </a:solidFill>
                <a:latin typeface="+mn-lt"/>
                <a:ea typeface="+mj-ea"/>
                <a:cs typeface="+mj-cs"/>
              </a:rPr>
              <a:t>ώτογλου </a:t>
            </a:r>
            <a:r>
              <a:rPr lang="el-GR" sz="2400" b="0" i="0" kern="1200" cap="none" dirty="0">
                <a:solidFill>
                  <a:schemeClr val="bg2"/>
                </a:solidFill>
                <a:latin typeface="+mn-lt"/>
                <a:ea typeface="+mj-ea"/>
                <a:cs typeface="+mj-cs"/>
              </a:rPr>
              <a:t> </a:t>
            </a:r>
            <a:r>
              <a:rPr lang="el-GR" sz="2400" cap="none" dirty="0">
                <a:solidFill>
                  <a:schemeClr val="bg2"/>
                </a:solidFill>
                <a:latin typeface="+mn-lt"/>
              </a:rPr>
              <a:t>Κ</a:t>
            </a:r>
            <a:r>
              <a:rPr lang="en-US" sz="2400" b="0" i="0" kern="1200" cap="none" dirty="0">
                <a:solidFill>
                  <a:schemeClr val="bg2"/>
                </a:solidFill>
                <a:latin typeface="+mn-lt"/>
                <a:ea typeface="+mj-ea"/>
                <a:cs typeface="+mj-cs"/>
              </a:rPr>
              <a:t>ωνσταντ</a:t>
            </a:r>
            <a:r>
              <a:rPr lang="el-GR" sz="2400" b="0" i="0" kern="1200" cap="none" dirty="0">
                <a:solidFill>
                  <a:schemeClr val="bg2"/>
                </a:solidFill>
                <a:latin typeface="+mn-lt"/>
                <a:ea typeface="+mj-ea"/>
                <a:cs typeface="+mj-cs"/>
              </a:rPr>
              <a:t>ί</a:t>
            </a:r>
            <a:r>
              <a:rPr lang="en-US" sz="2400" b="0" i="0" kern="1200" cap="none" dirty="0">
                <a:solidFill>
                  <a:schemeClr val="bg2"/>
                </a:solidFill>
                <a:latin typeface="+mn-lt"/>
                <a:ea typeface="+mj-ea"/>
                <a:cs typeface="+mj-cs"/>
              </a:rPr>
              <a:t>νο</a:t>
            </a:r>
            <a:r>
              <a:rPr lang="el-GR" sz="2400" b="0" i="0" kern="1200" cap="none" dirty="0">
                <a:solidFill>
                  <a:schemeClr val="bg2"/>
                </a:solidFill>
                <a:latin typeface="+mn-lt"/>
                <a:ea typeface="+mj-ea"/>
                <a:cs typeface="+mj-cs"/>
              </a:rPr>
              <a:t>ς</a:t>
            </a:r>
          </a:p>
          <a:p>
            <a:pPr algn="ctr"/>
            <a:r>
              <a:rPr lang="el-GR" sz="2400" cap="none" dirty="0">
                <a:solidFill>
                  <a:schemeClr val="bg2"/>
                </a:solidFill>
                <a:latin typeface="+mn-lt"/>
              </a:rPr>
              <a:t>Β3</a:t>
            </a:r>
          </a:p>
          <a:p>
            <a:pPr algn="ctr"/>
            <a:r>
              <a:rPr lang="el-GR" sz="2400" cap="none" dirty="0">
                <a:solidFill>
                  <a:schemeClr val="bg2"/>
                </a:solidFill>
                <a:latin typeface="+mn-lt"/>
              </a:rPr>
              <a:t>2022-23</a:t>
            </a:r>
            <a:endParaRPr lang="en-US" sz="2400" b="0" i="0" kern="1200" cap="none" dirty="0">
              <a:solidFill>
                <a:schemeClr val="bg2"/>
              </a:solidFill>
              <a:latin typeface="+mn-lt"/>
              <a:ea typeface="+mj-ea"/>
              <a:cs typeface="+mj-cs"/>
            </a:endParaRPr>
          </a:p>
        </p:txBody>
      </p:sp>
      <p:pic>
        <p:nvPicPr>
          <p:cNvPr id="4" name="Picture 3">
            <a:extLst>
              <a:ext uri="{FF2B5EF4-FFF2-40B4-BE49-F238E27FC236}">
                <a16:creationId xmlns:a16="http://schemas.microsoft.com/office/drawing/2014/main" id="{FF092666-C0E2-1795-1AA8-7F9C7BF7A13A}"/>
              </a:ext>
            </a:extLst>
          </p:cNvPr>
          <p:cNvPicPr>
            <a:picLocks noChangeAspect="1"/>
          </p:cNvPicPr>
          <p:nvPr/>
        </p:nvPicPr>
        <p:blipFill>
          <a:blip r:embed="rId7"/>
          <a:stretch>
            <a:fillRect/>
          </a:stretch>
        </p:blipFill>
        <p:spPr>
          <a:xfrm>
            <a:off x="3879075" y="1734340"/>
            <a:ext cx="4235278" cy="270352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108</TotalTime>
  <Words>389</Words>
  <Application>Microsoft Office PowerPoint</Application>
  <PresentationFormat>Widescreen</PresentationFormat>
  <Paragraphs>27</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vt:lpstr>
      <vt:lpstr>Century Gothic</vt:lpstr>
      <vt:lpstr>Wingdings 3</vt:lpstr>
      <vt:lpstr>Ιόν</vt:lpstr>
      <vt:lpstr>ΕΞΙ ΣΚΕΠΤΟΜΕΝΑ ΚΑΠΕΛΑ &amp; ΜΟΝΑΧΙΣΜΟΣ  ΜΟΝΑΧΟΣ Ή ΜΌΝΟΣ;</vt:lpstr>
      <vt:lpstr>ΆΣΠΡΟ ΚΑΠΕΛΟ</vt:lpstr>
      <vt:lpstr>ΜΠΛΕ ΚΑΠΕΛΟ ΘΑ ΑΣΧΟΛΗΘΟΥΜΕ ΜΕ:</vt:lpstr>
      <vt:lpstr>ΚΙΤΡΙΝΟ ΚΑΠΕΛΟ </vt:lpstr>
      <vt:lpstr>ΜΑΥΡΟ ΚΑΠΕΛΟ </vt:lpstr>
      <vt:lpstr>ΚΟΚΚΙΝΟ  ΚΑΠΕΛΟ </vt:lpstr>
      <vt:lpstr>ΤΕΛΙΚΑ Ο ΜΟΝΑΧΟΣ ΕΊΝΑΙ ΚΑΙ ΜΟΝΟΣ;</vt:lpstr>
      <vt:lpstr>ΣΑΣ ΕΥΧΑΡΙΣΤΏ ΓΙΑ ΤΗΝ ΠΑΡΑΚΟΛΟΎΘΗΣΗ!!!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
  <cp:lastModifiedBy>dimi tzinou</cp:lastModifiedBy>
  <cp:revision>615</cp:revision>
  <dcterms:created xsi:type="dcterms:W3CDTF">2023-05-09T12:54:00Z</dcterms:created>
  <dcterms:modified xsi:type="dcterms:W3CDTF">2024-02-22T19:32:56Z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6908C77DC78B46C296327DBB7E242EEA_13</vt:lpwstr>
  </property>
  <property fmtid="{D5CDD505-2E9C-101B-9397-08002B2CF9AE}" pid="3" name="KSOProductBuildVer">
    <vt:lpwstr>1033-12.2.0.13489</vt:lpwstr>
  </property>
</Properties>
</file>