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DF9E060-2E9F-4E61-A294-546809CA514A}" type="datetimeFigureOut">
              <a:rPr lang="el-GR" smtClean="0"/>
              <a:t>24/2/2024</a:t>
            </a:fld>
            <a:endParaRPr lang="el-G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l-G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04354DF-62B9-469A-83A3-22AB31E53241}" type="slidenum">
              <a:rPr lang="el-GR" smtClean="0"/>
              <a:t>‹#›</a:t>
            </a:fld>
            <a:endParaRPr lang="el-G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DF9E060-2E9F-4E61-A294-546809CA514A}" type="datetimeFigureOut">
              <a:rPr lang="el-GR" smtClean="0"/>
              <a:t>24/2/2024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04354DF-62B9-469A-83A3-22AB31E5324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0" y="762000"/>
            <a:ext cx="2324100" cy="54102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1143000" y="762000"/>
            <a:ext cx="7429500" cy="54102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DF9E060-2E9F-4E61-A294-546809CA514A}" type="datetimeFigureOut">
              <a:rPr lang="el-GR" smtClean="0"/>
              <a:t>24/2/2024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04354DF-62B9-469A-83A3-22AB31E5324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DF9E060-2E9F-4E61-A294-546809CA514A}" type="datetimeFigureOut">
              <a:rPr lang="el-GR" smtClean="0"/>
              <a:t>24/2/2024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04354DF-62B9-469A-83A3-22AB31E5324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06424" y="1173575"/>
            <a:ext cx="9966960" cy="2926080"/>
          </a:xfrm>
        </p:spPr>
        <p:txBody>
          <a:bodyPr anchor="b">
            <a:noAutofit/>
          </a:bodyPr>
          <a:lstStyle>
            <a:lvl1pPr algn="ctr">
              <a:lnSpc>
                <a:spcPct val="85000"/>
              </a:lnSpc>
              <a:defRPr sz="7200" b="0" cap="all" baseline="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DF9E060-2E9F-4E61-A294-546809CA514A}" type="datetimeFigureOut">
              <a:rPr lang="el-GR" smtClean="0"/>
              <a:t>24/2/2024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04354DF-62B9-469A-83A3-22AB31E53241}" type="slidenum">
              <a:rPr lang="el-GR" smtClean="0"/>
              <a:t>‹#›</a:t>
            </a:fld>
            <a:endParaRPr lang="el-G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hasCustomPrompt="1"/>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DF9E060-2E9F-4E61-A294-546809CA514A}" type="datetimeFigureOut">
              <a:rPr lang="el-GR" smtClean="0"/>
              <a:t>24/2/2024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04354DF-62B9-469A-83A3-22AB31E5324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hasCustomPrompt="1"/>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hasCustomPrompt="1"/>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hasCustomPrompt="1"/>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6DF9E060-2E9F-4E61-A294-546809CA514A}" type="datetimeFigureOut">
              <a:rPr lang="el-GR" smtClean="0"/>
              <a:t>24/2/2024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04354DF-62B9-469A-83A3-22AB31E5324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DF9E060-2E9F-4E61-A294-546809CA514A}" type="datetimeFigureOut">
              <a:rPr lang="el-GR" smtClean="0"/>
              <a:t>24/2/2024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04354DF-62B9-469A-83A3-22AB31E5324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9E060-2E9F-4E61-A294-546809CA514A}" type="datetimeFigureOut">
              <a:rPr lang="el-GR" smtClean="0"/>
              <a:t>24/2/2024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04354DF-62B9-469A-83A3-22AB31E5324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1097280"/>
            <a:ext cx="3931920" cy="1737360"/>
          </a:xfrm>
        </p:spPr>
        <p:txBody>
          <a:bodyPr anchor="b">
            <a:noAutofit/>
          </a:bodyPr>
          <a:lstStyle>
            <a:lvl1pPr>
              <a:lnSpc>
                <a:spcPct val="90000"/>
              </a:lnSpc>
              <a:defRPr sz="4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hasCustomPrompt="1"/>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DF9E060-2E9F-4E61-A294-546809CA514A}" type="datetimeFigureOut">
              <a:rPr lang="el-GR" smtClean="0"/>
              <a:t>24/2/2024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04354DF-62B9-469A-83A3-22AB31E5324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1097280"/>
            <a:ext cx="3931920" cy="1737360"/>
          </a:xfrm>
        </p:spPr>
        <p:txBody>
          <a:bodyPr anchor="b">
            <a:noAutofit/>
          </a:bodyPr>
          <a:lstStyle>
            <a:lvl1pPr>
              <a:lnSpc>
                <a:spcPct val="90000"/>
              </a:lnSpc>
              <a:defRPr sz="40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DF9E060-2E9F-4E61-A294-546809CA514A}" type="datetimeFigureOut">
              <a:rPr lang="el-GR" smtClean="0"/>
              <a:t>24/2/2024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04354DF-62B9-469A-83A3-22AB31E5324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DF9E060-2E9F-4E61-A294-546809CA514A}" type="datetimeFigureOut">
              <a:rPr lang="el-GR" smtClean="0"/>
              <a:t>24/2/2024</a:t>
            </a:fld>
            <a:endParaRPr lang="el-G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04354DF-62B9-469A-83A3-22AB31E5324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anose="020B0503020204020204"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5pPr>
      <a:lvl6pPr marL="160020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6pPr>
      <a:lvl7pPr marL="1899920"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7pPr>
      <a:lvl8pPr marL="220027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8pPr>
      <a:lvl9pPr marL="2499995" indent="-228600" algn="l" defTabSz="914400" rtl="0" eaLnBrk="1" latinLnBrk="0" hangingPunct="1">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42047" y="1070635"/>
            <a:ext cx="11604812" cy="2926080"/>
          </a:xfrm>
        </p:spPr>
        <p:txBody>
          <a:bodyPr>
            <a:normAutofit fontScale="90000"/>
          </a:bodyPr>
          <a:lstStyle/>
          <a:p>
            <a:r>
              <a:rPr lang="el-GR" dirty="0"/>
              <a:t>7. Η ΣΥΝΘΕΣΗ ΕΛΛΗΝΙΣΜΟΥ ΚΑΙ ΧΡΙΣΤΙΑΝΙΣΜΟΥ ΑΠΟΤΥΠΩΝΕΤΑΙ ΣΤΗΝ ΤΕΧΝΗ</a:t>
            </a:r>
          </a:p>
        </p:txBody>
      </p:sp>
      <p:sp>
        <p:nvSpPr>
          <p:cNvPr id="3" name="Υπότιτλος 2"/>
          <p:cNvSpPr>
            <a:spLocks noGrp="1"/>
          </p:cNvSpPr>
          <p:nvPr>
            <p:ph type="subTitle" idx="1"/>
          </p:nvPr>
        </p:nvSpPr>
        <p:spPr>
          <a:xfrm>
            <a:off x="1709530" y="4587459"/>
            <a:ext cx="8767860" cy="1388165"/>
          </a:xfrm>
        </p:spPr>
        <p:txBody>
          <a:bodyPr>
            <a:normAutofit fontScale="92500" lnSpcReduction="20000"/>
          </a:bodyPr>
          <a:lstStyle/>
          <a:p>
            <a:r>
              <a:rPr lang="el-GR" sz="3000" dirty="0">
                <a:solidFill>
                  <a:schemeClr val="tx2">
                    <a:lumMod val="50000"/>
                  </a:schemeClr>
                </a:solidFill>
              </a:rPr>
              <a:t>Παύλος </a:t>
            </a:r>
            <a:r>
              <a:rPr lang="el-GR" sz="3000" dirty="0" err="1">
                <a:solidFill>
                  <a:schemeClr val="tx2">
                    <a:lumMod val="50000"/>
                  </a:schemeClr>
                </a:solidFill>
              </a:rPr>
              <a:t>Δρυγούτης</a:t>
            </a:r>
            <a:r>
              <a:rPr lang="el-GR" sz="3000" dirty="0">
                <a:solidFill>
                  <a:schemeClr val="tx2">
                    <a:lumMod val="50000"/>
                  </a:schemeClr>
                </a:solidFill>
              </a:rPr>
              <a:t> </a:t>
            </a:r>
          </a:p>
          <a:p>
            <a:r>
              <a:rPr lang="el-GR" sz="3000" dirty="0">
                <a:solidFill>
                  <a:schemeClr val="tx2">
                    <a:lumMod val="50000"/>
                  </a:schemeClr>
                </a:solidFill>
              </a:rPr>
              <a:t>17/5/2023 </a:t>
            </a:r>
          </a:p>
          <a:p>
            <a:r>
              <a:rPr lang="el-GR" sz="3000" dirty="0">
                <a:solidFill>
                  <a:schemeClr val="tx2">
                    <a:lumMod val="50000"/>
                  </a:schemeClr>
                </a:solidFill>
              </a:rPr>
              <a:t> Τμήμα: Β’3</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pic>
        <p:nvPicPr>
          <p:cNvPr id="5" name="Εικόνα 4"/>
          <p:cNvPicPr>
            <a:picLocks noChangeAspect="1"/>
          </p:cNvPicPr>
          <p:nvPr/>
        </p:nvPicPr>
        <p:blipFill>
          <a:blip r:embed="rId2"/>
          <a:stretch>
            <a:fillRect/>
          </a:stretch>
        </p:blipFill>
        <p:spPr>
          <a:xfrm>
            <a:off x="0" y="0"/>
            <a:ext cx="12191999"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ΑΠΑΝΤΗΣΕΙΣ </a:t>
            </a:r>
          </a:p>
        </p:txBody>
      </p:sp>
      <p:sp>
        <p:nvSpPr>
          <p:cNvPr id="3" name="Θέση περιεχομένου 2"/>
          <p:cNvSpPr>
            <a:spLocks noGrp="1"/>
          </p:cNvSpPr>
          <p:nvPr>
            <p:ph idx="1"/>
          </p:nvPr>
        </p:nvSpPr>
        <p:spPr/>
        <p:txBody>
          <a:bodyPr/>
          <a:lstStyle/>
          <a:p>
            <a:r>
              <a:rPr lang="el-GR" dirty="0"/>
              <a:t>1. </a:t>
            </a:r>
            <a:r>
              <a:rPr lang="el-GR" b="1" dirty="0"/>
              <a:t>Ψηφιδωτό</a:t>
            </a:r>
            <a:r>
              <a:rPr lang="el-GR" dirty="0"/>
              <a:t> καλείται η τεχνική επένδυσης επιφανειών με μικρές, συνήθως τετράγωνες, ψηφίδες από φυσικά πετρώματα ή </a:t>
            </a:r>
            <a:r>
              <a:rPr lang="el-GR" dirty="0" err="1"/>
              <a:t>υαλόμαζα</a:t>
            </a:r>
            <a:r>
              <a:rPr lang="el-GR" dirty="0"/>
              <a:t> οι οποίες προσκολλώνται σε κατάλληλα διαμορφωμένο υπόστρωμα από ασβεστοκονίαμα δημιουργώντας περίτεχνα διακοσμημένες επιφάνειες.</a:t>
            </a:r>
          </a:p>
          <a:p>
            <a:r>
              <a:rPr lang="el-GR" dirty="0"/>
              <a:t>2. </a:t>
            </a:r>
            <a:r>
              <a:rPr lang="el-GR" b="1" dirty="0"/>
              <a:t>Τοιχογραφία </a:t>
            </a:r>
            <a:r>
              <a:rPr lang="el-GR" dirty="0"/>
              <a:t>είναι η ζωγραφική που γίνεται πάνω σε τοίχο ή οροφή. Οι </a:t>
            </a:r>
            <a:r>
              <a:rPr lang="el-GR" dirty="0" err="1"/>
              <a:t>σπηλαιογραφίες</a:t>
            </a:r>
            <a:r>
              <a:rPr lang="el-GR" dirty="0"/>
              <a:t> αποτελούν τα παλιά δείγματα αυτής της ζωγραφικής. Επίσης, αναπτύχθηκε αρκετά και κατά την περίοδο της Αναγέννησης.</a:t>
            </a:r>
          </a:p>
          <a:p>
            <a:r>
              <a:rPr lang="el-GR" dirty="0"/>
              <a:t>3. Η περιοχή </a:t>
            </a:r>
            <a:r>
              <a:rPr lang="el-GR" b="1" dirty="0"/>
              <a:t>Φαγιούμ</a:t>
            </a:r>
            <a:r>
              <a:rPr lang="el-GR" dirty="0"/>
              <a:t> βρίσκεται στην Αίγυπτο.</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ΑΠΑΝΤΗΣΕΙΣ </a:t>
            </a:r>
          </a:p>
        </p:txBody>
      </p:sp>
      <p:sp>
        <p:nvSpPr>
          <p:cNvPr id="3" name="Θέση περιεχομένου 2"/>
          <p:cNvSpPr>
            <a:spLocks noGrp="1"/>
          </p:cNvSpPr>
          <p:nvPr>
            <p:ph idx="1"/>
          </p:nvPr>
        </p:nvSpPr>
        <p:spPr>
          <a:xfrm>
            <a:off x="1143000" y="2083280"/>
            <a:ext cx="9872871" cy="4038600"/>
          </a:xfrm>
        </p:spPr>
        <p:txBody>
          <a:bodyPr>
            <a:normAutofit/>
          </a:bodyPr>
          <a:lstStyle/>
          <a:p>
            <a:r>
              <a:rPr lang="el-GR" dirty="0"/>
              <a:t>4. Τα πορτρέτα </a:t>
            </a:r>
            <a:r>
              <a:rPr lang="el-GR" b="1" dirty="0"/>
              <a:t>Φαγιούμ</a:t>
            </a:r>
            <a:r>
              <a:rPr lang="el-GR" dirty="0"/>
              <a:t> ζωγραφίζονταν πάνω σε ξύλο ή λινό ύφασμα όσο ζούσαν οι άνθρωποι που εικονίζονται. Μετά τα έβαζαν σε κάποιο δωμάτιο του σπιτιού. Με τον όρο αυτό (πορτρέτα Φαγιούμ) εννοείται το σώμα των προσωπογραφιών που φιλοτεχνήθηκαν από τον 1ο έως τον 3ο αιώνα από συνεχιστές της ύστερης ελληνιστικής παράδοσης της Αλεξανδρινής Σχολής και διασώθηκαν ως τη σημερινή εποχή.</a:t>
            </a:r>
          </a:p>
          <a:p>
            <a:r>
              <a:rPr lang="el-GR" dirty="0"/>
              <a:t>5. Ο ζωγράφος των εικόνων ονομάζεται </a:t>
            </a:r>
            <a:r>
              <a:rPr lang="el-GR" b="1" i="1" u="sng" dirty="0"/>
              <a:t>Αγιογράφος</a:t>
            </a:r>
            <a:r>
              <a:rPr lang="el-GR" dirty="0"/>
              <a:t>.</a:t>
            </a:r>
          </a:p>
          <a:p>
            <a:pPr marL="45720" indent="0">
              <a:buNone/>
            </a:pPr>
            <a:endParaRPr lang="el-GR" dirty="0"/>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ΑΠΑΝΤΗΣΕΙΣ </a:t>
            </a:r>
          </a:p>
        </p:txBody>
      </p:sp>
      <p:sp>
        <p:nvSpPr>
          <p:cNvPr id="3" name="Θέση περιεχομένου 2"/>
          <p:cNvSpPr>
            <a:spLocks noGrp="1"/>
          </p:cNvSpPr>
          <p:nvPr>
            <p:ph idx="1"/>
          </p:nvPr>
        </p:nvSpPr>
        <p:spPr/>
        <p:txBody>
          <a:bodyPr/>
          <a:lstStyle/>
          <a:p>
            <a:r>
              <a:rPr lang="el-GR" dirty="0"/>
              <a:t>6. Προς το τέλος της βυζαντινής αυτοκρατορίας, έχουν διαμορφωθεί δύο </a:t>
            </a:r>
            <a:r>
              <a:rPr lang="el-GR" b="1" dirty="0"/>
              <a:t>σχολές </a:t>
            </a:r>
            <a:r>
              <a:rPr lang="el-GR" dirty="0"/>
              <a:t>στη ζωγραφική: η </a:t>
            </a:r>
            <a:r>
              <a:rPr lang="el-GR" b="1" dirty="0"/>
              <a:t>Μακεδονική </a:t>
            </a:r>
            <a:r>
              <a:rPr lang="el-GR" dirty="0"/>
              <a:t>και η </a:t>
            </a:r>
            <a:r>
              <a:rPr lang="el-GR" b="1" dirty="0"/>
              <a:t>Κρητική</a:t>
            </a:r>
            <a:r>
              <a:rPr lang="el-GR" dirty="0"/>
              <a:t>. </a:t>
            </a:r>
          </a:p>
          <a:p>
            <a:r>
              <a:rPr lang="el-GR" dirty="0"/>
              <a:t>Το κέντρο δημιουργίας της Μακεδονικής σχολής βρίσκεται στην Κωνσταντινούπολη και δείγματά της υπάρχουν σε όλη τη Μακεδονία. Είναι κυρίως τοιχογραφίες. Τα χρώματά της είναι φωτεινά και οι μορφές φυσικές. </a:t>
            </a:r>
          </a:p>
          <a:p>
            <a:r>
              <a:rPr lang="el-GR" dirty="0"/>
              <a:t>Η Κρητική σχολή κατασκευάζει κυρίως φορητές εικόνες και όχι τοιχογραφίες. Έργα της συναντάμε σε όλη την Ελλάδα. Αυτή η σχολή χαρακτηρίζεται από απλότητα.</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Βάση">
  <a:themeElements>
    <a:clrScheme name="Βάση">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Βάση">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Βάση">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TM03457444[[fn=Βάση]]</Template>
  <TotalTime>17</TotalTime>
  <Words>253</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Corbel</vt:lpstr>
      <vt:lpstr>Βάση</vt:lpstr>
      <vt:lpstr>7. Η ΣΥΝΘΕΣΗ ΕΛΛΗΝΙΣΜΟΥ ΚΑΙ ΧΡΙΣΤΙΑΝΙΣΜΟΥ ΑΠΟΤΥΠΩΝΕΤΑΙ ΣΤΗΝ ΤΕΧΝΗ</vt:lpstr>
      <vt:lpstr>PowerPoint Presentation</vt:lpstr>
      <vt:lpstr>ΑΠΑΝΤΗΣΕΙΣ </vt:lpstr>
      <vt:lpstr>ΑΠΑΝΤΗΣΕΙΣ </vt:lpstr>
      <vt:lpstr>ΑΠΑΝΤΗΣΕΙΣ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ΑΠΑΝΤΗΣΕΙΣ ΕΡΩΤΗΣΕΩΝ ΠΑΡΟΥΣΙΑΣΗΣ 7</dc:title>
  <dc:creator>Paul Drygoutis</dc:creator>
  <cp:lastModifiedBy>dimi tzinou</cp:lastModifiedBy>
  <cp:revision>8</cp:revision>
  <dcterms:created xsi:type="dcterms:W3CDTF">2023-05-17T20:10:00Z</dcterms:created>
  <dcterms:modified xsi:type="dcterms:W3CDTF">2024-02-24T17:08:05Z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84524834DA7946E0894160038251BB0E_13</vt:lpwstr>
  </property>
  <property fmtid="{D5CDD505-2E9C-101B-9397-08002B2CF9AE}" pid="3" name="KSOProductBuildVer">
    <vt:lpwstr>1033-12.2.0.13489</vt:lpwstr>
  </property>
</Properties>
</file>