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EB64-4675-4975-8E11-82345C12C1DC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28C7-93C9-4E90-993B-7B4E85349E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38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EB64-4675-4975-8E11-82345C12C1DC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28C7-93C9-4E90-993B-7B4E85349E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015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EB64-4675-4975-8E11-82345C12C1DC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28C7-93C9-4E90-993B-7B4E85349E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615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EB64-4675-4975-8E11-82345C12C1DC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28C7-93C9-4E90-993B-7B4E85349E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203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EB64-4675-4975-8E11-82345C12C1DC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28C7-93C9-4E90-993B-7B4E85349E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41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EB64-4675-4975-8E11-82345C12C1DC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28C7-93C9-4E90-993B-7B4E85349E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82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EB64-4675-4975-8E11-82345C12C1DC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28C7-93C9-4E90-993B-7B4E85349E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789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EB64-4675-4975-8E11-82345C12C1DC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28C7-93C9-4E90-993B-7B4E85349E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479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EB64-4675-4975-8E11-82345C12C1DC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28C7-93C9-4E90-993B-7B4E85349E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2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EB64-4675-4975-8E11-82345C12C1DC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28C7-93C9-4E90-993B-7B4E85349E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125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EB64-4675-4975-8E11-82345C12C1DC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28C7-93C9-4E90-993B-7B4E85349E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85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2EB64-4675-4975-8E11-82345C12C1DC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A28C7-93C9-4E90-993B-7B4E85349E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13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-374073"/>
            <a:ext cx="6338454" cy="6338454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254353" y="2429686"/>
            <a:ext cx="32062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COVID-19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9262416" y="6611779"/>
            <a:ext cx="25314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dirty="0" smtClean="0">
                <a:solidFill>
                  <a:schemeClr val="tx2">
                    <a:lumMod val="50000"/>
                  </a:schemeClr>
                </a:solidFill>
              </a:rPr>
              <a:t>ΒΑΛΑΡΗ ΑΓΓΕΛΙΚΗ – ΣΧΟΛΙΚΗ ΝΟΣΗΛΕΥΤΡΙΑ </a:t>
            </a:r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7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1" y="529048"/>
            <a:ext cx="8948057" cy="757645"/>
          </a:xfrm>
        </p:spPr>
        <p:txBody>
          <a:bodyPr>
            <a:noAutofit/>
          </a:bodyPr>
          <a:lstStyle/>
          <a:p>
            <a:r>
              <a:rPr lang="el-GR" sz="5400" dirty="0" smtClean="0"/>
              <a:t>Λίγα λόγια για τον </a:t>
            </a:r>
            <a:r>
              <a:rPr lang="en-US" sz="5400" dirty="0" smtClean="0"/>
              <a:t>K</a:t>
            </a:r>
            <a:r>
              <a:rPr lang="el-GR" sz="5400" dirty="0" err="1" smtClean="0"/>
              <a:t>ορωνοϊό</a:t>
            </a:r>
            <a:r>
              <a:rPr lang="el-GR" sz="5400" dirty="0" smtClean="0"/>
              <a:t>….</a:t>
            </a:r>
            <a:r>
              <a:rPr lang="el-GR" sz="5400" dirty="0"/>
              <a:t> 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441" y="1698171"/>
            <a:ext cx="9144000" cy="4937761"/>
          </a:xfrm>
        </p:spPr>
        <p:txBody>
          <a:bodyPr>
            <a:noAutofit/>
          </a:bodyPr>
          <a:lstStyle/>
          <a:p>
            <a:pPr algn="l"/>
            <a:r>
              <a:rPr lang="el-GR" dirty="0" smtClean="0"/>
              <a:t>Ο </a:t>
            </a:r>
            <a:r>
              <a:rPr lang="en-US" dirty="0" smtClean="0"/>
              <a:t>COVID-19 </a:t>
            </a:r>
            <a:r>
              <a:rPr lang="el-GR" dirty="0" smtClean="0"/>
              <a:t>είναι ένας νέος και δυνητικά σοβαρός </a:t>
            </a:r>
            <a:r>
              <a:rPr lang="el-GR" dirty="0" err="1" smtClean="0"/>
              <a:t>κορωνοϊός</a:t>
            </a:r>
            <a:r>
              <a:rPr lang="el-GR" dirty="0" smtClean="0"/>
              <a:t>. Ο Παγκόσμιος Οργανισμός Υγείας (ΠΟΥ) έχει χαρακτηρίσει το                    &lt;&lt; ξέσπασμα&gt;&gt; </a:t>
            </a:r>
            <a:r>
              <a:rPr lang="en-US" dirty="0" smtClean="0"/>
              <a:t>COVID-19</a:t>
            </a:r>
            <a:r>
              <a:rPr lang="el-GR" dirty="0" smtClean="0"/>
              <a:t>, </a:t>
            </a:r>
            <a:r>
              <a:rPr lang="el-GR" b="1" i="1" u="sng" dirty="0" smtClean="0"/>
              <a:t>πανδημία</a:t>
            </a:r>
            <a:r>
              <a:rPr lang="el-GR" b="1" dirty="0" smtClean="0"/>
              <a:t> </a:t>
            </a:r>
            <a:r>
              <a:rPr lang="el-GR" dirty="0" smtClean="0"/>
              <a:t>και κατάσταση έκτακτης ανάγκης για τη δημόσια υγεία. Πάνω από 23 εκατομμύρια άνθρωποι σε όλο το κόσμο έχουν μολυνθεί</a:t>
            </a:r>
            <a:r>
              <a:rPr lang="el-GR" dirty="0" smtClean="0"/>
              <a:t>.</a:t>
            </a:r>
          </a:p>
          <a:p>
            <a:pPr algn="l"/>
            <a:endParaRPr lang="el-GR" dirty="0" smtClean="0"/>
          </a:p>
          <a:p>
            <a:pPr algn="l"/>
            <a:r>
              <a:rPr lang="el-GR" dirty="0"/>
              <a:t>Ο </a:t>
            </a:r>
            <a:r>
              <a:rPr lang="en-US" dirty="0"/>
              <a:t>COVID-19 </a:t>
            </a:r>
            <a:r>
              <a:rPr lang="el-GR" dirty="0" smtClean="0"/>
              <a:t>είναι ένα καινούριο στέλεχος μιας μεγάλης ομάδας </a:t>
            </a:r>
            <a:r>
              <a:rPr lang="el-GR" dirty="0" err="1" smtClean="0"/>
              <a:t>κορωνοϊών</a:t>
            </a:r>
            <a:r>
              <a:rPr lang="el-GR" dirty="0" smtClean="0"/>
              <a:t>. Είναι ιοί που έχουν μεταδοθεί από τα ζώα στους ανθρώπους και σε σοβαρές περιπτώσεις μπορούν να προκαλέσουν λοίμωξη στους πνεύμονες, νεφρική ανεπάρκεια ακόμα και το θάνατο. Έως τώρα, </a:t>
            </a:r>
            <a:r>
              <a:rPr lang="el-GR" dirty="0"/>
              <a:t>η ερευνητική κοινότητα </a:t>
            </a:r>
            <a:r>
              <a:rPr lang="el-GR" dirty="0" smtClean="0"/>
              <a:t>έχει ανακαλύψει ένα εμβόλιο εναντίον του </a:t>
            </a:r>
            <a:r>
              <a:rPr lang="en-US" dirty="0" smtClean="0"/>
              <a:t>COVID-19</a:t>
            </a:r>
            <a:r>
              <a:rPr lang="el-GR" dirty="0" smtClean="0"/>
              <a:t>, το οποίο παρουσιάζει μεγάλο ποσοστό αποτελεσματικότητας και η φαρμακευτική εταιρία έχει ήδη </a:t>
            </a:r>
            <a:r>
              <a:rPr lang="el-GR" dirty="0" smtClean="0"/>
              <a:t>ξεκινήσει  δοκιμαστικό </a:t>
            </a:r>
            <a:r>
              <a:rPr lang="el-GR" dirty="0" smtClean="0"/>
              <a:t>πρόγραμμα παράδοσης για το πειραματικό αυτό εμβόλιο.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932" y="1528355"/>
            <a:ext cx="3015752" cy="3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5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389124" y="1064622"/>
            <a:ext cx="4794065" cy="483325"/>
          </a:xfrm>
        </p:spPr>
        <p:txBody>
          <a:bodyPr>
            <a:noAutofit/>
          </a:bodyPr>
          <a:lstStyle/>
          <a:p>
            <a:r>
              <a:rPr lang="el-GR" dirty="0" smtClean="0">
                <a:cs typeface="Arial" panose="020B0604020202020204" pitchFamily="34" charset="0"/>
              </a:rPr>
              <a:t>ΣΥΜΠΤΩΜΑΤΑ</a:t>
            </a:r>
            <a:endParaRPr lang="el-GR" dirty="0"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233749"/>
            <a:ext cx="9357755" cy="4489042"/>
          </a:xfrm>
        </p:spPr>
        <p:txBody>
          <a:bodyPr>
            <a:normAutofit/>
          </a:bodyPr>
          <a:lstStyle/>
          <a:p>
            <a:r>
              <a:rPr lang="el-GR" dirty="0" smtClean="0"/>
              <a:t>Τα συμπτώματα του </a:t>
            </a:r>
            <a:r>
              <a:rPr lang="en-US" dirty="0"/>
              <a:t>COVID-19 </a:t>
            </a:r>
            <a:r>
              <a:rPr lang="el-GR" dirty="0"/>
              <a:t>είναι </a:t>
            </a:r>
            <a:r>
              <a:rPr lang="el-GR" dirty="0" smtClean="0"/>
              <a:t>τα τυπικά συμπτώματα της γρίπης όπως πυρετός (</a:t>
            </a:r>
            <a:r>
              <a:rPr lang="el-GR" dirty="0" err="1" smtClean="0"/>
              <a:t>θερμοκρασια</a:t>
            </a:r>
            <a:r>
              <a:rPr lang="el-GR" dirty="0" smtClean="0"/>
              <a:t> &gt;37,5⁰</a:t>
            </a:r>
            <a:r>
              <a:rPr lang="en-US" dirty="0" smtClean="0"/>
              <a:t>C</a:t>
            </a:r>
            <a:r>
              <a:rPr lang="el-GR" dirty="0" smtClean="0"/>
              <a:t>) , βήχας, δυσκολία στην αναπνοή, κόπωση και μυϊκοί πόνοι. Άλλα συμπτώματα που μπορεί να παρουσιαστούν επίσης </a:t>
            </a:r>
            <a:r>
              <a:rPr lang="el-GR" dirty="0"/>
              <a:t>είναι </a:t>
            </a:r>
            <a:r>
              <a:rPr lang="el-GR" dirty="0" smtClean="0"/>
              <a:t>απώλεια </a:t>
            </a:r>
            <a:r>
              <a:rPr lang="el-GR" dirty="0"/>
              <a:t>γεύσης ή/και </a:t>
            </a:r>
            <a:r>
              <a:rPr lang="el-GR" dirty="0" smtClean="0"/>
              <a:t>οσμής, ναυτία/έμετος, κοιλιακός πόνος και </a:t>
            </a:r>
            <a:r>
              <a:rPr lang="el-GR" dirty="0" smtClean="0"/>
              <a:t>διαρροϊκές </a:t>
            </a:r>
            <a:r>
              <a:rPr lang="el-GR" dirty="0" smtClean="0"/>
              <a:t>κενώσεις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Η έναρξη των συμπτωμάτων συνήθως γίνεται το διάστημα μεταξύ 3</a:t>
            </a:r>
            <a:r>
              <a:rPr lang="el-GR" baseline="30000" dirty="0" smtClean="0"/>
              <a:t>ης</a:t>
            </a:r>
            <a:r>
              <a:rPr lang="el-GR" dirty="0" smtClean="0"/>
              <a:t> και 7</a:t>
            </a:r>
            <a:r>
              <a:rPr lang="el-GR" baseline="30000" dirty="0" smtClean="0"/>
              <a:t>ης</a:t>
            </a:r>
            <a:r>
              <a:rPr lang="el-GR" dirty="0" smtClean="0"/>
              <a:t> ημέρας από την έκθεση στον ιό, αλλά σε ορισμένες περιπτώσεις μπορεί να φτάσουν και τις 14 ημέρες.</a:t>
            </a:r>
          </a:p>
          <a:p>
            <a:r>
              <a:rPr lang="el-GR" dirty="0"/>
              <a:t>Σε πολλές περιπτώσεις η λοίμωξη από </a:t>
            </a:r>
            <a:r>
              <a:rPr lang="en-US" dirty="0"/>
              <a:t>COVID-19 </a:t>
            </a:r>
            <a:r>
              <a:rPr lang="el-GR" dirty="0"/>
              <a:t>είναι ήπια με ελάχιστα συμπτώματα γρίπης. Μερικοί είναι ασυμπτωματικοί ή έχουν μόνο ήπια συμπτώματα, σαν και αυτά του κοινού κρυολογήματος.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5" y="4428309"/>
            <a:ext cx="2708368" cy="229448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8" y="-45721"/>
            <a:ext cx="2279316" cy="18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7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2256" y="885472"/>
            <a:ext cx="8360229" cy="2589247"/>
          </a:xfrm>
        </p:spPr>
        <p:txBody>
          <a:bodyPr>
            <a:noAutofit/>
          </a:bodyPr>
          <a:lstStyle/>
          <a:p>
            <a:r>
              <a:rPr lang="el-GR" sz="5400" dirty="0" smtClean="0"/>
              <a:t>ΟΜΑΔΕΣ ΥΨΗΛΟΥ ΚΙΝΔΥΝΟΥ </a:t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endParaRPr lang="el-GR" sz="5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62" y="1355736"/>
            <a:ext cx="2240902" cy="2354674"/>
          </a:xfrm>
          <a:prstGeom prst="rect">
            <a:avLst/>
          </a:prstGeom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1005840" y="3474719"/>
            <a:ext cx="8684622" cy="275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/>
              <a:t>Οι ηλικιωμένοι και τα άτομα με </a:t>
            </a:r>
            <a:r>
              <a:rPr lang="el-GR" sz="2400" dirty="0" err="1" smtClean="0"/>
              <a:t>προυπάρχουσες</a:t>
            </a:r>
            <a:r>
              <a:rPr lang="el-GR" sz="2400" dirty="0" smtClean="0"/>
              <a:t> παθήσεις </a:t>
            </a:r>
            <a:r>
              <a:rPr lang="el-GR" sz="2400" dirty="0" smtClean="0"/>
              <a:t>          (</a:t>
            </a:r>
            <a:r>
              <a:rPr lang="el-GR" sz="2400" dirty="0" smtClean="0"/>
              <a:t>όπως καρδιακές παθήσεις, άσθμα, Σακχαρώδης διαβήτης) φαίνεται να είναι πιο ευάλωτα στο να νοσήσουν σοβαρά από ιό </a:t>
            </a:r>
            <a:r>
              <a:rPr lang="en-US" sz="2400" dirty="0" smtClean="0"/>
              <a:t>COVID-19</a:t>
            </a:r>
            <a:r>
              <a:rPr lang="el-GR" sz="2400" dirty="0" smtClean="0"/>
              <a:t>,    </a:t>
            </a:r>
            <a:r>
              <a:rPr lang="el-GR" sz="2400" dirty="0" err="1" smtClean="0"/>
              <a:t>γι</a:t>
            </a:r>
            <a:r>
              <a:rPr lang="el-GR" sz="2400" dirty="0" err="1" smtClean="0"/>
              <a:t>΄</a:t>
            </a:r>
            <a:r>
              <a:rPr lang="el-GR" sz="2400" dirty="0" err="1" smtClean="0"/>
              <a:t>αυτό</a:t>
            </a:r>
            <a:r>
              <a:rPr lang="el-GR" sz="2400" dirty="0" smtClean="0"/>
              <a:t> θα </a:t>
            </a:r>
            <a:r>
              <a:rPr lang="el-GR" sz="2400" dirty="0" smtClean="0"/>
              <a:t>πρέπει να είναι ιδιαίτερα προσεκτικοί.</a:t>
            </a:r>
            <a:r>
              <a:rPr lang="el-GR" sz="6000" dirty="0" smtClean="0"/>
              <a:t/>
            </a:r>
            <a:br>
              <a:rPr lang="el-GR" sz="6000" dirty="0" smtClean="0"/>
            </a:br>
            <a:r>
              <a:rPr lang="el-GR" sz="6000" dirty="0" smtClean="0"/>
              <a:t/>
            </a:r>
            <a:br>
              <a:rPr lang="el-GR" sz="6000" dirty="0" smtClean="0"/>
            </a:b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108727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86097" y="-156755"/>
            <a:ext cx="9144000" cy="1171712"/>
          </a:xfrm>
        </p:spPr>
        <p:txBody>
          <a:bodyPr/>
          <a:lstStyle/>
          <a:p>
            <a:r>
              <a:rPr lang="el-GR" dirty="0" smtClean="0"/>
              <a:t>ΠΡΟΛΗΨΗ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48194" y="1014957"/>
            <a:ext cx="10419806" cy="5568723"/>
          </a:xfrm>
        </p:spPr>
        <p:txBody>
          <a:bodyPr>
            <a:normAutofit lnSpcReduction="10000"/>
          </a:bodyPr>
          <a:lstStyle/>
          <a:p>
            <a:pPr algn="l"/>
            <a:r>
              <a:rPr lang="el-GR" dirty="0" smtClean="0"/>
              <a:t>Πλένετε </a:t>
            </a:r>
            <a:r>
              <a:rPr lang="el-GR" dirty="0"/>
              <a:t>συχνά τα χέρια </a:t>
            </a:r>
            <a:r>
              <a:rPr lang="el-GR" dirty="0" smtClean="0"/>
              <a:t>σας </a:t>
            </a:r>
            <a:r>
              <a:rPr lang="el-GR" dirty="0"/>
              <a:t>με σαπούνι και νερό για τουλάχιστον 20 </a:t>
            </a:r>
            <a:r>
              <a:rPr lang="el-GR" dirty="0" smtClean="0"/>
              <a:t>δευτερόλεπτα ή χρησιμοποιείστε </a:t>
            </a:r>
            <a:r>
              <a:rPr lang="el-GR" dirty="0"/>
              <a:t>αντισηπτικό χεριών</a:t>
            </a:r>
            <a:r>
              <a:rPr lang="el-GR" dirty="0" smtClean="0"/>
              <a:t>.</a:t>
            </a:r>
          </a:p>
          <a:p>
            <a:pPr algn="l"/>
            <a:endParaRPr lang="el-GR" dirty="0" smtClean="0"/>
          </a:p>
          <a:p>
            <a:pPr algn="l"/>
            <a:r>
              <a:rPr lang="el-GR" dirty="0" smtClean="0"/>
              <a:t>Διατηρήστε την κοινωνική απόσταση (2 μέτρα)</a:t>
            </a:r>
          </a:p>
          <a:p>
            <a:pPr algn="l"/>
            <a:endParaRPr lang="el-GR" dirty="0"/>
          </a:p>
          <a:p>
            <a:pPr algn="l"/>
            <a:r>
              <a:rPr lang="el-GR" dirty="0" smtClean="0"/>
              <a:t>Βήχας </a:t>
            </a:r>
            <a:r>
              <a:rPr lang="el-GR" dirty="0"/>
              <a:t>ή να </a:t>
            </a:r>
            <a:r>
              <a:rPr lang="el-GR" dirty="0" smtClean="0"/>
              <a:t>φτάρνισμα </a:t>
            </a:r>
            <a:r>
              <a:rPr lang="el-GR" dirty="0"/>
              <a:t>στον </a:t>
            </a:r>
            <a:r>
              <a:rPr lang="el-GR" dirty="0" smtClean="0"/>
              <a:t>αγκώνα</a:t>
            </a:r>
          </a:p>
          <a:p>
            <a:pPr algn="l"/>
            <a:r>
              <a:rPr lang="el-GR" dirty="0" smtClean="0"/>
              <a:t> ή </a:t>
            </a:r>
            <a:r>
              <a:rPr lang="el-GR" dirty="0"/>
              <a:t>σε </a:t>
            </a:r>
            <a:r>
              <a:rPr lang="el-GR" dirty="0" smtClean="0"/>
              <a:t>χαρτομάντιλο.</a:t>
            </a:r>
          </a:p>
          <a:p>
            <a:pPr algn="l"/>
            <a:endParaRPr lang="el-GR" dirty="0" smtClean="0"/>
          </a:p>
          <a:p>
            <a:pPr algn="l"/>
            <a:r>
              <a:rPr lang="el-GR" dirty="0" smtClean="0"/>
              <a:t>Αποφύγετε να βάζετε </a:t>
            </a:r>
            <a:r>
              <a:rPr lang="el-GR" dirty="0"/>
              <a:t>τα χέρια </a:t>
            </a:r>
            <a:r>
              <a:rPr lang="el-GR" dirty="0" smtClean="0"/>
              <a:t>σας </a:t>
            </a:r>
            <a:r>
              <a:rPr lang="el-GR" dirty="0"/>
              <a:t>στο στόμα, στη μύτη </a:t>
            </a:r>
            <a:r>
              <a:rPr lang="el-GR" dirty="0" smtClean="0"/>
              <a:t>ή </a:t>
            </a:r>
            <a:r>
              <a:rPr lang="el-GR" dirty="0"/>
              <a:t>στα μάτια </a:t>
            </a:r>
            <a:r>
              <a:rPr lang="el-GR" dirty="0" smtClean="0"/>
              <a:t>σας.</a:t>
            </a:r>
          </a:p>
          <a:p>
            <a:pPr algn="l"/>
            <a:endParaRPr lang="el-GR" dirty="0" smtClean="0"/>
          </a:p>
          <a:p>
            <a:pPr algn="l"/>
            <a:r>
              <a:rPr lang="el-GR" dirty="0" smtClean="0"/>
              <a:t>Συχνή απολύμανση/καθαρισμός των επιφανειών.</a:t>
            </a:r>
          </a:p>
          <a:p>
            <a:pPr algn="l"/>
            <a:endParaRPr lang="el-GR" dirty="0" smtClean="0"/>
          </a:p>
          <a:p>
            <a:pPr algn="l"/>
            <a:r>
              <a:rPr lang="el-GR" dirty="0" smtClean="0"/>
              <a:t>Σωστή και καθολική χρήση μάσκας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86" y="652717"/>
            <a:ext cx="1653464" cy="153395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2" y="1583002"/>
            <a:ext cx="2748927" cy="184163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43" y="4832847"/>
            <a:ext cx="1881455" cy="175083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58" y="2573383"/>
            <a:ext cx="1717648" cy="170250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09" y="3522652"/>
            <a:ext cx="2584954" cy="14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8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0892" y="560660"/>
            <a:ext cx="10184674" cy="928506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ΣΥΣΤΑΣΕΙΣ ΣΕ ΠΕΡΙΠΤΩΣΗ ΠΟΥ ΕΜΦΑΝΙΣΤΟΥΝ ΣΥΜΠΤΩΜΑΤΑ</a:t>
            </a:r>
            <a:endParaRPr lang="el-GR" sz="4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0892" y="1711235"/>
            <a:ext cx="10393680" cy="3951514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l-GR" dirty="0" smtClean="0"/>
              <a:t>Εάν το παιδί/έφηβος έχει αίσθημα αδιαθεσίας, πρέπει να παραμείνει στο σπίτι.</a:t>
            </a:r>
          </a:p>
          <a:p>
            <a:pPr algn="l"/>
            <a:endParaRPr lang="en-US" dirty="0" smtClean="0"/>
          </a:p>
          <a:p>
            <a:pPr algn="l"/>
            <a:r>
              <a:rPr lang="el-GR" dirty="0" smtClean="0"/>
              <a:t>Εάν το παιδί/έφηβος έχει πυρετό (θ&gt;37,5⁰</a:t>
            </a:r>
            <a:r>
              <a:rPr lang="en-US" dirty="0" smtClean="0"/>
              <a:t>C), </a:t>
            </a:r>
            <a:r>
              <a:rPr lang="el-GR" dirty="0" smtClean="0"/>
              <a:t>βήχα, δυσκολία στην αναπνοή ή κάποια από τα συμπτώματα που σχετίζονται με τον ιό </a:t>
            </a:r>
            <a:r>
              <a:rPr lang="en-US" dirty="0" smtClean="0"/>
              <a:t>COVID-19</a:t>
            </a:r>
            <a:r>
              <a:rPr lang="el-GR" dirty="0" smtClean="0"/>
              <a:t>, ζητήστε ιατρική βοήθεια.</a:t>
            </a:r>
          </a:p>
          <a:p>
            <a:pPr algn="l"/>
            <a:endParaRPr lang="en-US" dirty="0" smtClean="0"/>
          </a:p>
          <a:p>
            <a:pPr algn="l"/>
            <a:r>
              <a:rPr lang="el-GR" dirty="0" smtClean="0"/>
              <a:t>Ακολουθήστε τις οδηγίες του ιατρού σας.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8" y="3961312"/>
            <a:ext cx="2503714" cy="27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4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952767" y="5209906"/>
            <a:ext cx="4991855" cy="81893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ΣΑΣ ΕΥΧΑΡΙΣΤΩ! </a:t>
            </a:r>
            <a:endParaRPr lang="el-GR" sz="3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87" y="1379349"/>
            <a:ext cx="6641216" cy="38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8120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417</Words>
  <Application>Microsoft Office PowerPoint</Application>
  <PresentationFormat>Ευρεία οθόνη</PresentationFormat>
  <Paragraphs>34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Παρουσίαση του PowerPoint</vt:lpstr>
      <vt:lpstr>Λίγα λόγια για τον Kορωνοϊό…. </vt:lpstr>
      <vt:lpstr>ΣΥΜΠΤΩΜΑΤΑ</vt:lpstr>
      <vt:lpstr>ΟΜΑΔΕΣ ΥΨΗΛΟΥ ΚΙΝΔΥΝΟΥ   </vt:lpstr>
      <vt:lpstr>ΠΡΟΛΗΨΗ</vt:lpstr>
      <vt:lpstr>ΣΥΣΤΑΣΕΙΣ ΣΕ ΠΕΡΙΠΤΩΣΗ ΠΟΥ ΕΜΦΑΝΙΣΤΟΥΝ ΣΥΜΠΤΩΜΑΤΑ</vt:lpstr>
      <vt:lpstr>ΣΑΣ ΕΥΧΑΡΙΣΤΩ!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26</cp:revision>
  <dcterms:created xsi:type="dcterms:W3CDTF">2020-11-17T16:40:28Z</dcterms:created>
  <dcterms:modified xsi:type="dcterms:W3CDTF">2020-11-18T10:26:43Z</dcterms:modified>
</cp:coreProperties>
</file>