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>
                <a:cs typeface="Calibri Light" panose="020F0302020204030204"/>
              </a:rPr>
              <a:t>Ιερ</a:t>
            </a:r>
            <a:r>
              <a:rPr lang="en-GB" dirty="0">
                <a:cs typeface="Calibri Light" panose="020F0302020204030204"/>
              </a:rPr>
              <a:t>απ</a:t>
            </a:r>
            <a:r>
              <a:rPr lang="en-GB" dirty="0" err="1">
                <a:cs typeface="Calibri Light" panose="020F0302020204030204"/>
              </a:rPr>
              <a:t>οστολη</a:t>
            </a:r>
            <a:r>
              <a:rPr lang="en-GB" dirty="0">
                <a:cs typeface="Calibri Light" panose="020F0302020204030204"/>
              </a:rPr>
              <a:t> και </a:t>
            </a:r>
            <a:r>
              <a:rPr lang="en-GB" dirty="0" err="1">
                <a:cs typeface="Calibri Light" panose="020F0302020204030204"/>
              </a:rPr>
              <a:t>δι</a:t>
            </a:r>
            <a:r>
              <a:rPr lang="en-GB" dirty="0">
                <a:cs typeface="Calibri Light" panose="020F0302020204030204"/>
              </a:rPr>
              <a:t>α</a:t>
            </a:r>
            <a:r>
              <a:rPr lang="en-GB" dirty="0" err="1">
                <a:cs typeface="Calibri Light" panose="020F0302020204030204"/>
              </a:rPr>
              <a:t>κονι</a:t>
            </a:r>
            <a:r>
              <a:rPr lang="en-GB" dirty="0">
                <a:cs typeface="Calibri Light" panose="020F0302020204030204"/>
              </a:rPr>
              <a:t>α 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endParaRPr lang="en-GB" dirty="0">
              <a:cs typeface="Calibri" panose="020F0502020204030204"/>
            </a:endParaRPr>
          </a:p>
          <a:p>
            <a:endParaRPr lang="en-GB" dirty="0">
              <a:cs typeface="Calibri" panose="020F0502020204030204"/>
            </a:endParaRPr>
          </a:p>
          <a:p>
            <a:endParaRPr lang="en-GB" dirty="0">
              <a:cs typeface="Calibri" panose="020F0502020204030204"/>
            </a:endParaRPr>
          </a:p>
          <a:p>
            <a:r>
              <a:rPr lang="en-GB" dirty="0">
                <a:cs typeface="Calibri" panose="020F0502020204030204"/>
              </a:rPr>
              <a:t>ΛΕΩΝΙΔΑΣ ΚΑΛΤΣΑΣ Γ1 </a:t>
            </a:r>
            <a:endParaRPr lang="en-GB" dirty="0"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0946"/>
          </a:xfrm>
        </p:spPr>
        <p:txBody>
          <a:bodyPr/>
          <a:lstStyle/>
          <a:p>
            <a:r>
              <a:rPr lang="en-GB" dirty="0">
                <a:cs typeface="Calibri Light" panose="020F0302020204030204"/>
              </a:rPr>
              <a:t>Επι </a:t>
            </a:r>
            <a:r>
              <a:rPr lang="en-GB" dirty="0" err="1">
                <a:cs typeface="Calibri Light" panose="020F0302020204030204"/>
              </a:rPr>
              <a:t>του</a:t>
            </a:r>
            <a:r>
              <a:rPr lang="en-GB" dirty="0">
                <a:cs typeface="Calibri Light" panose="020F0302020204030204"/>
              </a:rPr>
              <a:t> </a:t>
            </a:r>
            <a:r>
              <a:rPr lang="en-GB" dirty="0" err="1">
                <a:cs typeface="Calibri Light" panose="020F0302020204030204"/>
              </a:rPr>
              <a:t>ορους</a:t>
            </a:r>
            <a:r>
              <a:rPr lang="en-GB" dirty="0">
                <a:cs typeface="Calibri Light" panose="020F0302020204030204"/>
              </a:rPr>
              <a:t> </a:t>
            </a:r>
            <a:r>
              <a:rPr lang="en-GB" dirty="0" err="1">
                <a:cs typeface="Calibri Light" panose="020F0302020204030204"/>
              </a:rPr>
              <a:t>ομιλι</a:t>
            </a:r>
            <a:r>
              <a:rPr lang="en-GB" dirty="0">
                <a:cs typeface="Calibri Light" panose="020F0302020204030204"/>
              </a:rPr>
              <a:t>α </a:t>
            </a:r>
            <a:endParaRPr lang="en-GB" dirty="0">
              <a:cs typeface="Calibri Light" panose="020F03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936" y="1455832"/>
            <a:ext cx="10571629" cy="44633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 panose="020F0502020204030204"/>
              </a:rPr>
              <a:t>¨</a:t>
            </a:r>
            <a:r>
              <a:rPr lang="en-GB" dirty="0" err="1">
                <a:cs typeface="Calibri" panose="020F0502020204030204"/>
              </a:rPr>
              <a:t>Υμεις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εστε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το</a:t>
            </a:r>
            <a:r>
              <a:rPr lang="en-GB" dirty="0">
                <a:cs typeface="Calibri" panose="020F0502020204030204"/>
              </a:rPr>
              <a:t> αλας </a:t>
            </a:r>
            <a:r>
              <a:rPr lang="en-GB" dirty="0" err="1">
                <a:cs typeface="Calibri" panose="020F0502020204030204"/>
              </a:rPr>
              <a:t>της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γης</a:t>
            </a:r>
            <a:r>
              <a:rPr lang="en-GB" dirty="0">
                <a:cs typeface="Calibri" panose="020F0502020204030204"/>
              </a:rPr>
              <a:t> . Εαν </a:t>
            </a:r>
            <a:r>
              <a:rPr lang="en-GB" dirty="0" err="1">
                <a:cs typeface="Calibri" panose="020F0502020204030204"/>
              </a:rPr>
              <a:t>δε</a:t>
            </a:r>
            <a:r>
              <a:rPr lang="en-GB" dirty="0">
                <a:cs typeface="Calibri" panose="020F0502020204030204"/>
              </a:rPr>
              <a:t> </a:t>
            </a:r>
            <a:r>
              <a:rPr lang="en-GB" dirty="0" err="1">
                <a:cs typeface="Calibri" panose="020F0502020204030204"/>
              </a:rPr>
              <a:t>το</a:t>
            </a:r>
            <a:r>
              <a:rPr lang="en-GB" dirty="0">
                <a:cs typeface="Calibri" panose="020F0502020204030204"/>
              </a:rPr>
              <a:t> αλας </a:t>
            </a:r>
            <a:r>
              <a:rPr lang="en-GB" dirty="0" err="1">
                <a:cs typeface="Calibri" panose="020F0502020204030204"/>
              </a:rPr>
              <a:t>μωρ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νθη</a:t>
            </a:r>
            <a:r>
              <a:rPr lang="en-GB" dirty="0">
                <a:cs typeface="Calibri" panose="020F0502020204030204"/>
              </a:rPr>
              <a:t>, </a:t>
            </a:r>
            <a:r>
              <a:rPr lang="en-GB" dirty="0" err="1">
                <a:cs typeface="Calibri" panose="020F0502020204030204"/>
              </a:rPr>
              <a:t>εν</a:t>
            </a:r>
            <a:r>
              <a:rPr lang="en-GB" dirty="0">
                <a:cs typeface="Calibri" panose="020F0502020204030204"/>
              </a:rPr>
              <a:t>  </a:t>
            </a:r>
            <a:r>
              <a:rPr lang="en-GB" dirty="0" err="1">
                <a:cs typeface="Calibri" panose="020F0502020204030204"/>
              </a:rPr>
              <a:t>τινι</a:t>
            </a:r>
            <a:r>
              <a:rPr lang="en-GB" dirty="0">
                <a:cs typeface="Calibri" panose="020F0502020204030204"/>
              </a:rPr>
              <a:t> α</a:t>
            </a:r>
            <a:r>
              <a:rPr lang="en-GB" dirty="0" err="1">
                <a:cs typeface="Calibri" panose="020F0502020204030204"/>
              </a:rPr>
              <a:t>λισθησετ</a:t>
            </a:r>
            <a:r>
              <a:rPr lang="en-GB" dirty="0">
                <a:cs typeface="Calibri" panose="020F0502020204030204"/>
              </a:rPr>
              <a:t>αι? </a:t>
            </a:r>
            <a:r>
              <a:rPr lang="en-GB" dirty="0" err="1">
                <a:cs typeface="Calibri" panose="020F0502020204030204"/>
              </a:rPr>
              <a:t>Εις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ουδεν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ισχυει</a:t>
            </a:r>
            <a:r>
              <a:rPr lang="en-GB" dirty="0">
                <a:cs typeface="Calibri" panose="020F0502020204030204"/>
              </a:rPr>
              <a:t> </a:t>
            </a:r>
            <a:r>
              <a:rPr lang="en-GB" dirty="0" err="1">
                <a:cs typeface="Calibri" panose="020F0502020204030204"/>
              </a:rPr>
              <a:t>ετι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ει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μη</a:t>
            </a:r>
            <a:r>
              <a:rPr lang="en-GB" dirty="0">
                <a:cs typeface="Calibri" panose="020F0502020204030204"/>
              </a:rPr>
              <a:t> β</a:t>
            </a:r>
            <a:r>
              <a:rPr lang="en-GB" dirty="0" err="1">
                <a:cs typeface="Calibri" panose="020F0502020204030204"/>
              </a:rPr>
              <a:t>ληθηνε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εξω</a:t>
            </a:r>
            <a:r>
              <a:rPr lang="en-GB" dirty="0">
                <a:cs typeface="Calibri" panose="020F0502020204030204"/>
              </a:rPr>
              <a:t> και καταπα</a:t>
            </a:r>
            <a:r>
              <a:rPr lang="en-GB" dirty="0" err="1">
                <a:cs typeface="Calibri" panose="020F0502020204030204"/>
              </a:rPr>
              <a:t>τεισθ</a:t>
            </a:r>
            <a:r>
              <a:rPr lang="en-GB" dirty="0">
                <a:cs typeface="Calibri" panose="020F0502020204030204"/>
              </a:rPr>
              <a:t>αι υπο </a:t>
            </a:r>
            <a:r>
              <a:rPr lang="en-GB" dirty="0" err="1">
                <a:cs typeface="Calibri" panose="020F0502020204030204"/>
              </a:rPr>
              <a:t>των</a:t>
            </a:r>
            <a:r>
              <a:rPr lang="en-GB" dirty="0">
                <a:cs typeface="Calibri" panose="020F0502020204030204"/>
              </a:rPr>
              <a:t> α</a:t>
            </a:r>
            <a:r>
              <a:rPr lang="en-GB" dirty="0" err="1">
                <a:cs typeface="Calibri" panose="020F0502020204030204"/>
              </a:rPr>
              <a:t>νθρω</a:t>
            </a:r>
            <a:r>
              <a:rPr lang="en-GB" dirty="0">
                <a:cs typeface="Calibri" panose="020F0502020204030204"/>
              </a:rPr>
              <a:t>π</a:t>
            </a:r>
            <a:r>
              <a:rPr lang="en-GB" dirty="0" err="1">
                <a:cs typeface="Calibri" panose="020F0502020204030204"/>
              </a:rPr>
              <a:t>ων</a:t>
            </a:r>
            <a:r>
              <a:rPr lang="en-GB" dirty="0">
                <a:cs typeface="Calibri" panose="020F0502020204030204"/>
              </a:rPr>
              <a:t> ¨</a:t>
            </a:r>
            <a:endParaRPr lang="en-GB" dirty="0">
              <a:cs typeface="Calibri" panose="020F0502020204030204"/>
            </a:endParaRPr>
          </a:p>
          <a:p>
            <a:endParaRPr lang="en-GB" dirty="0">
              <a:cs typeface="Calibri" panose="020F0502020204030204"/>
            </a:endParaRPr>
          </a:p>
          <a:p>
            <a:r>
              <a:rPr lang="en-GB" dirty="0" err="1">
                <a:cs typeface="Calibri" panose="020F0502020204030204"/>
              </a:rPr>
              <a:t>Οτι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ειν</a:t>
            </a:r>
            <a:r>
              <a:rPr lang="en-GB" dirty="0">
                <a:cs typeface="Calibri" panose="020F0502020204030204"/>
              </a:rPr>
              <a:t>αι </a:t>
            </a:r>
            <a:r>
              <a:rPr lang="en-GB" dirty="0" err="1">
                <a:cs typeface="Calibri" panose="020F0502020204030204"/>
              </a:rPr>
              <a:t>το</a:t>
            </a:r>
            <a:r>
              <a:rPr lang="en-GB" dirty="0">
                <a:cs typeface="Calibri" panose="020F0502020204030204"/>
              </a:rPr>
              <a:t> αλα</a:t>
            </a:r>
            <a:r>
              <a:rPr lang="en-GB" dirty="0" err="1">
                <a:cs typeface="Calibri" panose="020F0502020204030204"/>
              </a:rPr>
              <a:t>τι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γι</a:t>
            </a:r>
            <a:r>
              <a:rPr lang="en-GB" dirty="0">
                <a:cs typeface="Calibri" panose="020F0502020204030204"/>
              </a:rPr>
              <a:t>α </a:t>
            </a:r>
            <a:r>
              <a:rPr lang="en-GB" dirty="0" err="1">
                <a:cs typeface="Calibri" panose="020F0502020204030204"/>
              </a:rPr>
              <a:t>την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τροφη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ειστε</a:t>
            </a:r>
            <a:r>
              <a:rPr lang="en-GB" dirty="0">
                <a:cs typeface="Calibri" panose="020F0502020204030204"/>
              </a:rPr>
              <a:t> και </a:t>
            </a:r>
            <a:r>
              <a:rPr lang="en-GB" dirty="0" err="1">
                <a:cs typeface="Calibri" panose="020F0502020204030204"/>
              </a:rPr>
              <a:t>εσεις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γι</a:t>
            </a:r>
            <a:r>
              <a:rPr lang="en-GB" dirty="0">
                <a:cs typeface="Calibri" panose="020F0502020204030204"/>
              </a:rPr>
              <a:t>α </a:t>
            </a:r>
            <a:r>
              <a:rPr lang="en-GB" dirty="0" err="1">
                <a:cs typeface="Calibri" panose="020F0502020204030204"/>
              </a:rPr>
              <a:t>τον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κοσμο</a:t>
            </a:r>
            <a:r>
              <a:rPr lang="en-GB" dirty="0">
                <a:cs typeface="Calibri" panose="020F0502020204030204"/>
              </a:rPr>
              <a:t>. </a:t>
            </a:r>
            <a:r>
              <a:rPr lang="en-GB" dirty="0" err="1">
                <a:cs typeface="Calibri" panose="020F0502020204030204"/>
              </a:rPr>
              <a:t>Αν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το</a:t>
            </a:r>
            <a:r>
              <a:rPr lang="en-GB" dirty="0">
                <a:cs typeface="Calibri" panose="020F0502020204030204"/>
              </a:rPr>
              <a:t> αλα</a:t>
            </a:r>
            <a:r>
              <a:rPr lang="en-GB" dirty="0" err="1">
                <a:cs typeface="Calibri" panose="020F0502020204030204"/>
              </a:rPr>
              <a:t>τι</a:t>
            </a:r>
            <a:r>
              <a:rPr lang="en-GB" dirty="0">
                <a:cs typeface="Calibri" panose="020F0502020204030204"/>
              </a:rPr>
              <a:t> χα</a:t>
            </a:r>
            <a:r>
              <a:rPr lang="en-GB" dirty="0" err="1">
                <a:cs typeface="Calibri" panose="020F0502020204030204"/>
              </a:rPr>
              <a:t>σει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την</a:t>
            </a:r>
            <a:r>
              <a:rPr lang="en-GB" dirty="0">
                <a:cs typeface="Calibri" panose="020F0502020204030204"/>
              </a:rPr>
              <a:t> α</a:t>
            </a:r>
            <a:r>
              <a:rPr lang="en-GB" dirty="0" err="1">
                <a:cs typeface="Calibri" panose="020F0502020204030204"/>
              </a:rPr>
              <a:t>ρμυρ</a:t>
            </a:r>
            <a:r>
              <a:rPr lang="en-GB" dirty="0">
                <a:cs typeface="Calibri" panose="020F0502020204030204"/>
              </a:rPr>
              <a:t>α </a:t>
            </a:r>
            <a:r>
              <a:rPr lang="en-GB" dirty="0" err="1">
                <a:cs typeface="Calibri" panose="020F0502020204030204"/>
              </a:rPr>
              <a:t>του</a:t>
            </a:r>
            <a:r>
              <a:rPr lang="en-GB" dirty="0">
                <a:cs typeface="Calibri" panose="020F0502020204030204"/>
              </a:rPr>
              <a:t>, π</a:t>
            </a:r>
            <a:r>
              <a:rPr lang="en-GB" dirty="0" err="1">
                <a:cs typeface="Calibri" panose="020F0502020204030204"/>
              </a:rPr>
              <a:t>ως</a:t>
            </a:r>
            <a:r>
              <a:rPr lang="en-GB" dirty="0">
                <a:cs typeface="Calibri" panose="020F0502020204030204"/>
              </a:rPr>
              <a:t> θα </a:t>
            </a:r>
            <a:r>
              <a:rPr lang="en-GB" dirty="0" err="1">
                <a:cs typeface="Calibri" panose="020F0502020204030204"/>
              </a:rPr>
              <a:t>την</a:t>
            </a:r>
            <a:r>
              <a:rPr lang="en-GB" dirty="0">
                <a:cs typeface="Calibri" panose="020F0502020204030204"/>
              </a:rPr>
              <a:t> ξαναπ</a:t>
            </a:r>
            <a:r>
              <a:rPr lang="en-GB" dirty="0" err="1">
                <a:cs typeface="Calibri" panose="020F0502020204030204"/>
              </a:rPr>
              <a:t>οκτησει</a:t>
            </a:r>
            <a:r>
              <a:rPr lang="en-GB" dirty="0">
                <a:cs typeface="Calibri" panose="020F0502020204030204"/>
              </a:rPr>
              <a:t>? </a:t>
            </a:r>
            <a:r>
              <a:rPr lang="en-GB" dirty="0" err="1">
                <a:cs typeface="Calibri" panose="020F0502020204030204"/>
              </a:rPr>
              <a:t>Δεν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χρησιμευει</a:t>
            </a:r>
            <a:r>
              <a:rPr lang="en-GB" dirty="0">
                <a:cs typeface="Calibri" panose="020F0502020204030204"/>
              </a:rPr>
              <a:t> πια </a:t>
            </a:r>
            <a:r>
              <a:rPr lang="en-GB" dirty="0" err="1">
                <a:cs typeface="Calibri" panose="020F0502020204030204"/>
              </a:rPr>
              <a:t>σε</a:t>
            </a:r>
            <a:r>
              <a:rPr lang="en-GB" dirty="0">
                <a:cs typeface="Calibri" panose="020F0502020204030204"/>
              </a:rPr>
              <a:t> </a:t>
            </a:r>
            <a:r>
              <a:rPr lang="en-GB" dirty="0" err="1">
                <a:cs typeface="Calibri" panose="020F0502020204030204"/>
              </a:rPr>
              <a:t>τι</a:t>
            </a:r>
            <a:r>
              <a:rPr lang="en-GB" dirty="0">
                <a:cs typeface="Calibri" panose="020F0502020204030204"/>
              </a:rPr>
              <a:t>π</a:t>
            </a:r>
            <a:r>
              <a:rPr lang="en-GB" dirty="0" err="1">
                <a:cs typeface="Calibri" panose="020F0502020204030204"/>
              </a:rPr>
              <a:t>οτ</a:t>
            </a:r>
            <a:r>
              <a:rPr lang="en-GB" dirty="0">
                <a:cs typeface="Calibri" panose="020F0502020204030204"/>
              </a:rPr>
              <a:t>α, </a:t>
            </a:r>
            <a:r>
              <a:rPr lang="en-GB" dirty="0" err="1">
                <a:cs typeface="Calibri" panose="020F0502020204030204"/>
              </a:rPr>
              <a:t>το</a:t>
            </a:r>
            <a:r>
              <a:rPr lang="en-GB" dirty="0">
                <a:cs typeface="Calibri" panose="020F0502020204030204"/>
              </a:rPr>
              <a:t> π</a:t>
            </a:r>
            <a:r>
              <a:rPr lang="en-GB" dirty="0" err="1">
                <a:cs typeface="Calibri" panose="020F0502020204030204"/>
              </a:rPr>
              <a:t>ετ</a:t>
            </a:r>
            <a:r>
              <a:rPr lang="en-GB" dirty="0">
                <a:cs typeface="Calibri" panose="020F0502020204030204"/>
              </a:rPr>
              <a:t>αν </a:t>
            </a:r>
            <a:r>
              <a:rPr lang="en-GB" dirty="0" err="1">
                <a:cs typeface="Calibri" panose="020F0502020204030204"/>
              </a:rPr>
              <a:t>εξω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στον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δρομο</a:t>
            </a:r>
            <a:r>
              <a:rPr lang="en-GB" dirty="0">
                <a:cs typeface="Calibri" panose="020F0502020204030204"/>
              </a:rPr>
              <a:t> και </a:t>
            </a:r>
            <a:r>
              <a:rPr lang="en-GB" dirty="0" err="1">
                <a:cs typeface="Calibri" panose="020F0502020204030204"/>
              </a:rPr>
              <a:t>το</a:t>
            </a:r>
            <a:r>
              <a:rPr lang="en-GB" dirty="0">
                <a:cs typeface="Calibri" panose="020F0502020204030204"/>
              </a:rPr>
              <a:t> πα</a:t>
            </a:r>
            <a:r>
              <a:rPr lang="en-GB" dirty="0" err="1">
                <a:cs typeface="Calibri" panose="020F0502020204030204"/>
              </a:rPr>
              <a:t>τουν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οι</a:t>
            </a:r>
            <a:r>
              <a:rPr lang="en-GB" dirty="0">
                <a:cs typeface="Calibri" panose="020F0502020204030204"/>
              </a:rPr>
              <a:t> α</a:t>
            </a:r>
            <a:r>
              <a:rPr lang="en-GB" dirty="0" err="1">
                <a:cs typeface="Calibri" panose="020F0502020204030204"/>
              </a:rPr>
              <a:t>νθρω</a:t>
            </a:r>
            <a:r>
              <a:rPr lang="en-GB" dirty="0">
                <a:cs typeface="Calibri" panose="020F0502020204030204"/>
              </a:rPr>
              <a:t>π</a:t>
            </a:r>
            <a:r>
              <a:rPr lang="en-GB" dirty="0" err="1">
                <a:cs typeface="Calibri" panose="020F0502020204030204"/>
              </a:rPr>
              <a:t>οι</a:t>
            </a:r>
            <a:r>
              <a:rPr lang="en-GB" dirty="0">
                <a:cs typeface="Calibri" panose="020F0502020204030204"/>
              </a:rPr>
              <a:t>. </a:t>
            </a:r>
            <a:endParaRPr lang="en-GB" dirty="0"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9615"/>
          </a:xfrm>
        </p:spPr>
        <p:txBody>
          <a:bodyPr/>
          <a:lstStyle/>
          <a:p>
            <a:r>
              <a:rPr lang="en-GB" dirty="0">
                <a:cs typeface="Calibri Light" panose="020F0302020204030204"/>
              </a:rPr>
              <a:t>Η </a:t>
            </a:r>
            <a:r>
              <a:rPr lang="en-GB" dirty="0" err="1">
                <a:cs typeface="Calibri Light" panose="020F0302020204030204"/>
              </a:rPr>
              <a:t>ιεροσυνη</a:t>
            </a:r>
            <a:r>
              <a:rPr lang="en-GB" dirty="0">
                <a:cs typeface="Calibri Light" panose="020F0302020204030204"/>
              </a:rPr>
              <a:t>  </a:t>
            </a:r>
            <a:r>
              <a:rPr lang="en-GB" dirty="0" err="1">
                <a:cs typeface="Calibri Light" panose="020F0302020204030204"/>
              </a:rPr>
              <a:t>ως</a:t>
            </a:r>
            <a:r>
              <a:rPr lang="en-GB" dirty="0">
                <a:cs typeface="Calibri Light" panose="020F0302020204030204"/>
              </a:rPr>
              <a:t> </a:t>
            </a:r>
            <a:r>
              <a:rPr lang="en-GB" dirty="0" err="1">
                <a:cs typeface="Calibri Light" panose="020F0302020204030204"/>
              </a:rPr>
              <a:t>δι</a:t>
            </a:r>
            <a:r>
              <a:rPr lang="en-GB" dirty="0">
                <a:cs typeface="Calibri Light" panose="020F0302020204030204"/>
              </a:rPr>
              <a:t>α</a:t>
            </a:r>
            <a:r>
              <a:rPr lang="en-GB" dirty="0" err="1">
                <a:cs typeface="Calibri Light" panose="020F0302020204030204"/>
              </a:rPr>
              <a:t>κονι</a:t>
            </a:r>
            <a:r>
              <a:rPr lang="en-GB" dirty="0">
                <a:cs typeface="Calibri Light" panose="020F0302020204030204"/>
              </a:rPr>
              <a:t>α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1651"/>
            <a:ext cx="10515600" cy="51925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 panose="020F0502020204030204"/>
              </a:rPr>
              <a:t>Η </a:t>
            </a:r>
            <a:r>
              <a:rPr lang="en-GB" dirty="0" err="1">
                <a:cs typeface="Calibri" panose="020F0502020204030204"/>
              </a:rPr>
              <a:t>ιεροσυνη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δεν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ειν</a:t>
            </a:r>
            <a:r>
              <a:rPr lang="en-GB" dirty="0">
                <a:cs typeface="Calibri" panose="020F0502020204030204"/>
              </a:rPr>
              <a:t>αι α</a:t>
            </a:r>
            <a:r>
              <a:rPr lang="en-GB" dirty="0" err="1">
                <a:cs typeface="Calibri" panose="020F0502020204030204"/>
              </a:rPr>
              <a:t>ξιωμ</a:t>
            </a:r>
            <a:r>
              <a:rPr lang="en-GB" dirty="0">
                <a:cs typeface="Calibri" panose="020F0502020204030204"/>
              </a:rPr>
              <a:t>α και </a:t>
            </a:r>
            <a:r>
              <a:rPr lang="en-GB" dirty="0" err="1">
                <a:cs typeface="Calibri" panose="020F0502020204030204"/>
              </a:rPr>
              <a:t>εξουσι</a:t>
            </a:r>
            <a:r>
              <a:rPr lang="en-GB" dirty="0">
                <a:cs typeface="Calibri" panose="020F0502020204030204"/>
              </a:rPr>
              <a:t>α </a:t>
            </a:r>
            <a:r>
              <a:rPr lang="en-GB" dirty="0" err="1">
                <a:cs typeface="Calibri" panose="020F0502020204030204"/>
              </a:rPr>
              <a:t>με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την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κοσμικη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σημ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σι</a:t>
            </a:r>
            <a:r>
              <a:rPr lang="en-GB" dirty="0">
                <a:cs typeface="Calibri" panose="020F0502020204030204"/>
              </a:rPr>
              <a:t>α, α</a:t>
            </a:r>
            <a:r>
              <a:rPr lang="en-GB" dirty="0" err="1">
                <a:cs typeface="Calibri" panose="020F0502020204030204"/>
              </a:rPr>
              <a:t>λλ</a:t>
            </a:r>
            <a:r>
              <a:rPr lang="en-GB" dirty="0">
                <a:cs typeface="Calibri" panose="020F0502020204030204"/>
              </a:rPr>
              <a:t>α </a:t>
            </a:r>
            <a:r>
              <a:rPr lang="en-GB" dirty="0" err="1">
                <a:cs typeface="Calibri" panose="020F0502020204030204"/>
              </a:rPr>
              <a:t>με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την</a:t>
            </a:r>
            <a:r>
              <a:rPr lang="en-GB" dirty="0">
                <a:cs typeface="Calibri" panose="020F0502020204030204"/>
              </a:rPr>
              <a:t> π</a:t>
            </a:r>
            <a:r>
              <a:rPr lang="en-GB" dirty="0" err="1">
                <a:cs typeface="Calibri" panose="020F0502020204030204"/>
              </a:rPr>
              <a:t>νευμ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τικη</a:t>
            </a:r>
            <a:r>
              <a:rPr lang="en-GB" dirty="0">
                <a:cs typeface="Calibri" panose="020F0502020204030204"/>
              </a:rPr>
              <a:t>. </a:t>
            </a:r>
            <a:r>
              <a:rPr lang="en-GB" dirty="0" err="1">
                <a:cs typeface="Calibri" panose="020F0502020204030204"/>
              </a:rPr>
              <a:t>Σκο</a:t>
            </a:r>
            <a:r>
              <a:rPr lang="en-GB" dirty="0">
                <a:cs typeface="Calibri" panose="020F0502020204030204"/>
              </a:rPr>
              <a:t>π</a:t>
            </a:r>
            <a:r>
              <a:rPr lang="en-GB" dirty="0" err="1">
                <a:cs typeface="Calibri" panose="020F0502020204030204"/>
              </a:rPr>
              <a:t>ος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της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ειν</a:t>
            </a:r>
            <a:r>
              <a:rPr lang="en-GB" dirty="0">
                <a:cs typeface="Calibri" panose="020F0502020204030204"/>
              </a:rPr>
              <a:t>αι η </a:t>
            </a:r>
            <a:r>
              <a:rPr lang="en-GB" dirty="0" err="1">
                <a:cs typeface="Calibri" panose="020F0502020204030204"/>
              </a:rPr>
              <a:t>δι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κονι</a:t>
            </a:r>
            <a:r>
              <a:rPr lang="en-GB" dirty="0">
                <a:cs typeface="Calibri" panose="020F0502020204030204"/>
              </a:rPr>
              <a:t>α </a:t>
            </a:r>
            <a:r>
              <a:rPr lang="en-GB" dirty="0" err="1">
                <a:cs typeface="Calibri" panose="020F0502020204030204"/>
              </a:rPr>
              <a:t>του</a:t>
            </a:r>
            <a:r>
              <a:rPr lang="en-GB" dirty="0">
                <a:cs typeface="Calibri" panose="020F0502020204030204"/>
              </a:rPr>
              <a:t> λα</a:t>
            </a:r>
            <a:r>
              <a:rPr lang="en-GB" dirty="0" err="1">
                <a:cs typeface="Calibri" panose="020F0502020204030204"/>
              </a:rPr>
              <a:t>ου</a:t>
            </a:r>
            <a:r>
              <a:rPr lang="en-GB" dirty="0">
                <a:cs typeface="Calibri" panose="020F0502020204030204"/>
              </a:rPr>
              <a:t>. </a:t>
            </a:r>
            <a:r>
              <a:rPr lang="en-GB" dirty="0" err="1">
                <a:cs typeface="Calibri" panose="020F0502020204030204"/>
              </a:rPr>
              <a:t>Στην</a:t>
            </a:r>
            <a:r>
              <a:rPr lang="en-GB" dirty="0">
                <a:cs typeface="Calibri" panose="020F0502020204030204"/>
              </a:rPr>
              <a:t>  </a:t>
            </a:r>
            <a:r>
              <a:rPr lang="en-GB" dirty="0" err="1">
                <a:cs typeface="Calibri" panose="020F0502020204030204"/>
              </a:rPr>
              <a:t>ορθοδοξι</a:t>
            </a:r>
            <a:r>
              <a:rPr lang="en-GB" dirty="0">
                <a:cs typeface="Calibri" panose="020F0502020204030204"/>
              </a:rPr>
              <a:t>α  οπ</a:t>
            </a:r>
            <a:r>
              <a:rPr lang="en-GB" dirty="0" err="1">
                <a:cs typeface="Calibri" panose="020F0502020204030204"/>
              </a:rPr>
              <a:t>ου</a:t>
            </a:r>
            <a:r>
              <a:rPr lang="en-GB" dirty="0">
                <a:cs typeface="Calibri" panose="020F0502020204030204"/>
              </a:rPr>
              <a:t> χα</a:t>
            </a:r>
            <a:r>
              <a:rPr lang="en-GB" dirty="0" err="1">
                <a:cs typeface="Calibri" panose="020F0502020204030204"/>
              </a:rPr>
              <a:t>νετ</a:t>
            </a:r>
            <a:r>
              <a:rPr lang="en-GB" dirty="0">
                <a:cs typeface="Calibri" panose="020F0502020204030204"/>
              </a:rPr>
              <a:t>αι α</a:t>
            </a:r>
            <a:r>
              <a:rPr lang="en-GB" dirty="0" err="1">
                <a:cs typeface="Calibri" panose="020F0502020204030204"/>
              </a:rPr>
              <a:t>υτη</a:t>
            </a:r>
            <a:r>
              <a:rPr lang="en-GB" dirty="0">
                <a:cs typeface="Calibri" panose="020F0502020204030204"/>
              </a:rPr>
              <a:t> η </a:t>
            </a:r>
            <a:r>
              <a:rPr lang="en-GB" dirty="0" err="1">
                <a:cs typeface="Calibri" panose="020F0502020204030204"/>
              </a:rPr>
              <a:t>συνειδηση</a:t>
            </a:r>
            <a:r>
              <a:rPr lang="en-GB" dirty="0">
                <a:cs typeface="Calibri" panose="020F0502020204030204"/>
              </a:rPr>
              <a:t> </a:t>
            </a:r>
            <a:r>
              <a:rPr lang="en-GB" dirty="0" err="1">
                <a:cs typeface="Calibri" panose="020F0502020204030204"/>
              </a:rPr>
              <a:t>εμφ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νιζετ</a:t>
            </a:r>
            <a:r>
              <a:rPr lang="en-GB" dirty="0">
                <a:cs typeface="Calibri" panose="020F0502020204030204"/>
              </a:rPr>
              <a:t>αι </a:t>
            </a:r>
            <a:r>
              <a:rPr lang="en-GB" dirty="0" err="1">
                <a:cs typeface="Calibri" panose="020F0502020204030204"/>
              </a:rPr>
              <a:t>στην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ζωη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του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ιερε</a:t>
            </a:r>
            <a:r>
              <a:rPr lang="en-GB" dirty="0">
                <a:cs typeface="Calibri" panose="020F0502020204030204"/>
              </a:rPr>
              <a:t>α ο επα</a:t>
            </a:r>
            <a:r>
              <a:rPr lang="en-GB" dirty="0" err="1">
                <a:cs typeface="Calibri" panose="020F0502020204030204"/>
              </a:rPr>
              <a:t>γγελμ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τισμος</a:t>
            </a:r>
            <a:r>
              <a:rPr lang="en-GB" dirty="0">
                <a:cs typeface="Calibri" panose="020F0502020204030204"/>
              </a:rPr>
              <a:t>. Ο </a:t>
            </a:r>
            <a:r>
              <a:rPr lang="en-GB" dirty="0" err="1">
                <a:cs typeface="Calibri" panose="020F0502020204030204"/>
              </a:rPr>
              <a:t>κληρικος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ομως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ειν</a:t>
            </a:r>
            <a:r>
              <a:rPr lang="en-GB" dirty="0">
                <a:cs typeface="Calibri" panose="020F0502020204030204"/>
              </a:rPr>
              <a:t>αι π</a:t>
            </a:r>
            <a:r>
              <a:rPr lang="en-GB" dirty="0" err="1">
                <a:cs typeface="Calibri" panose="020F0502020204030204"/>
              </a:rPr>
              <a:t>νευμ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τικος</a:t>
            </a:r>
            <a:r>
              <a:rPr lang="en-GB" dirty="0">
                <a:cs typeface="Calibri" panose="020F0502020204030204"/>
              </a:rPr>
              <a:t> πα</a:t>
            </a:r>
            <a:r>
              <a:rPr lang="en-GB" dirty="0" err="1">
                <a:cs typeface="Calibri" panose="020F0502020204030204"/>
              </a:rPr>
              <a:t>τερ</a:t>
            </a:r>
            <a:r>
              <a:rPr lang="en-GB" dirty="0">
                <a:cs typeface="Calibri" panose="020F0502020204030204"/>
              </a:rPr>
              <a:t>ας και </a:t>
            </a:r>
            <a:r>
              <a:rPr lang="en-GB" dirty="0" err="1">
                <a:cs typeface="Calibri" panose="020F0502020204030204"/>
              </a:rPr>
              <a:t>οι</a:t>
            </a:r>
            <a:r>
              <a:rPr lang="en-GB" dirty="0">
                <a:cs typeface="Calibri" panose="020F0502020204030204"/>
              </a:rPr>
              <a:t> π</a:t>
            </a:r>
            <a:r>
              <a:rPr lang="en-GB" dirty="0" err="1">
                <a:cs typeface="Calibri" panose="020F0502020204030204"/>
              </a:rPr>
              <a:t>ιστοι</a:t>
            </a:r>
            <a:r>
              <a:rPr lang="en-GB" dirty="0">
                <a:cs typeface="Calibri" panose="020F0502020204030204"/>
              </a:rPr>
              <a:t> π</a:t>
            </a:r>
            <a:r>
              <a:rPr lang="en-GB" dirty="0" err="1">
                <a:cs typeface="Calibri" panose="020F0502020204030204"/>
              </a:rPr>
              <a:t>νευμ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τικ</a:t>
            </a:r>
            <a:r>
              <a:rPr lang="en-GB" dirty="0">
                <a:cs typeface="Calibri" panose="020F0502020204030204"/>
              </a:rPr>
              <a:t>α </a:t>
            </a:r>
            <a:r>
              <a:rPr lang="en-GB" dirty="0" err="1">
                <a:cs typeface="Calibri" panose="020F0502020204030204"/>
              </a:rPr>
              <a:t>του</a:t>
            </a:r>
            <a:r>
              <a:rPr lang="en-GB" dirty="0">
                <a:cs typeface="Calibri" panose="020F0502020204030204"/>
              </a:rPr>
              <a:t> πα</a:t>
            </a:r>
            <a:r>
              <a:rPr lang="en-GB" dirty="0" err="1">
                <a:cs typeface="Calibri" panose="020F0502020204030204"/>
              </a:rPr>
              <a:t>ιδι</a:t>
            </a:r>
            <a:r>
              <a:rPr lang="en-GB" dirty="0">
                <a:cs typeface="Calibri" panose="020F0502020204030204"/>
              </a:rPr>
              <a:t>α. </a:t>
            </a:r>
            <a:r>
              <a:rPr lang="en-GB" dirty="0" err="1">
                <a:cs typeface="Calibri" panose="020F0502020204030204"/>
              </a:rPr>
              <a:t>Το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εργο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του</a:t>
            </a:r>
            <a:r>
              <a:rPr lang="en-GB" dirty="0">
                <a:cs typeface="Calibri" panose="020F0502020204030204"/>
              </a:rPr>
              <a:t>  </a:t>
            </a:r>
            <a:r>
              <a:rPr lang="en-GB" dirty="0" err="1">
                <a:cs typeface="Calibri" panose="020F0502020204030204"/>
              </a:rPr>
              <a:t>ιδι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τερ</a:t>
            </a:r>
            <a:r>
              <a:rPr lang="en-GB" dirty="0">
                <a:cs typeface="Calibri" panose="020F0502020204030204"/>
              </a:rPr>
              <a:t>α   </a:t>
            </a:r>
            <a:r>
              <a:rPr lang="en-GB" dirty="0" err="1">
                <a:cs typeface="Calibri" panose="020F0502020204030204"/>
              </a:rPr>
              <a:t>σημερ</a:t>
            </a:r>
            <a:r>
              <a:rPr lang="en-GB" dirty="0">
                <a:cs typeface="Calibri" panose="020F0502020204030204"/>
              </a:rPr>
              <a:t>α, π</a:t>
            </a:r>
            <a:r>
              <a:rPr lang="en-GB" dirty="0" err="1">
                <a:cs typeface="Calibri" panose="020F0502020204030204"/>
              </a:rPr>
              <a:t>ρε</a:t>
            </a:r>
            <a:r>
              <a:rPr lang="en-GB" dirty="0">
                <a:cs typeface="Calibri" panose="020F0502020204030204"/>
              </a:rPr>
              <a:t>π</a:t>
            </a:r>
            <a:r>
              <a:rPr lang="en-GB" dirty="0" err="1">
                <a:cs typeface="Calibri" panose="020F0502020204030204"/>
              </a:rPr>
              <a:t>ει</a:t>
            </a:r>
            <a:r>
              <a:rPr lang="en-GB" dirty="0">
                <a:cs typeface="Calibri" panose="020F0502020204030204"/>
              </a:rPr>
              <a:t> να </a:t>
            </a:r>
            <a:r>
              <a:rPr lang="en-GB" dirty="0" err="1">
                <a:cs typeface="Calibri" panose="020F0502020204030204"/>
              </a:rPr>
              <a:t>ειν</a:t>
            </a:r>
            <a:r>
              <a:rPr lang="en-GB" dirty="0">
                <a:cs typeface="Calibri" panose="020F0502020204030204"/>
              </a:rPr>
              <a:t>αι </a:t>
            </a:r>
            <a:r>
              <a:rPr lang="en-GB" dirty="0" err="1">
                <a:cs typeface="Calibri" panose="020F0502020204030204"/>
              </a:rPr>
              <a:t>φωτιστικο</a:t>
            </a:r>
            <a:r>
              <a:rPr lang="en-GB" dirty="0">
                <a:cs typeface="Calibri" panose="020F0502020204030204"/>
              </a:rPr>
              <a:t> και </a:t>
            </a:r>
            <a:r>
              <a:rPr lang="en-GB" dirty="0" err="1">
                <a:cs typeface="Calibri" panose="020F0502020204030204"/>
              </a:rPr>
              <a:t>οδηγητικο</a:t>
            </a:r>
            <a:r>
              <a:rPr lang="en-GB" dirty="0">
                <a:cs typeface="Calibri" panose="020F0502020204030204"/>
              </a:rPr>
              <a:t>.  </a:t>
            </a:r>
            <a:endParaRPr lang="en-GB" dirty="0"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0654"/>
          </a:xfrm>
        </p:spPr>
        <p:txBody>
          <a:bodyPr/>
          <a:lstStyle/>
          <a:p>
            <a:r>
              <a:rPr lang="en-GB" dirty="0" err="1">
                <a:cs typeface="Calibri Light" panose="020F0302020204030204"/>
              </a:rPr>
              <a:t>Ιερ</a:t>
            </a:r>
            <a:r>
              <a:rPr lang="en-GB" dirty="0">
                <a:cs typeface="Calibri Light" panose="020F0302020204030204"/>
              </a:rPr>
              <a:t>απ</a:t>
            </a:r>
            <a:r>
              <a:rPr lang="en-GB" dirty="0" err="1">
                <a:cs typeface="Calibri Light" panose="020F0302020204030204"/>
              </a:rPr>
              <a:t>οστολη</a:t>
            </a:r>
            <a:r>
              <a:rPr lang="en-GB" dirty="0">
                <a:cs typeface="Calibri Light" panose="020F0302020204030204"/>
              </a:rPr>
              <a:t>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2171"/>
            <a:ext cx="10515600" cy="49747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 err="1">
                <a:cs typeface="Calibri" panose="020F0502020204030204"/>
              </a:rPr>
              <a:t>Ιερ</a:t>
            </a:r>
            <a:r>
              <a:rPr lang="en-GB" dirty="0">
                <a:cs typeface="Calibri" panose="020F0502020204030204"/>
              </a:rPr>
              <a:t>απ</a:t>
            </a:r>
            <a:r>
              <a:rPr lang="en-GB" dirty="0" err="1">
                <a:cs typeface="Calibri" panose="020F0502020204030204"/>
              </a:rPr>
              <a:t>οστολη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ονομ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ζετε</a:t>
            </a:r>
            <a:r>
              <a:rPr lang="en-GB" dirty="0">
                <a:cs typeface="Calibri" panose="020F0502020204030204"/>
              </a:rPr>
              <a:t> η απ</a:t>
            </a:r>
            <a:r>
              <a:rPr lang="en-GB" dirty="0" err="1">
                <a:cs typeface="Calibri" panose="020F0502020204030204"/>
              </a:rPr>
              <a:t>οστολη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των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κυρηκων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του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ευ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γγελιου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στις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μη</a:t>
            </a:r>
            <a:r>
              <a:rPr lang="en-GB" dirty="0">
                <a:cs typeface="Calibri" panose="020F0502020204030204"/>
              </a:rPr>
              <a:t> </a:t>
            </a:r>
            <a:r>
              <a:rPr lang="en-GB" dirty="0" err="1">
                <a:cs typeface="Calibri" panose="020F0502020204030204"/>
              </a:rPr>
              <a:t>χριστι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νικες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χωρες</a:t>
            </a:r>
            <a:r>
              <a:rPr lang="en-GB" dirty="0">
                <a:cs typeface="Calibri" panose="020F0502020204030204"/>
              </a:rPr>
              <a:t> </a:t>
            </a:r>
            <a:r>
              <a:rPr lang="en-GB" dirty="0" err="1">
                <a:cs typeface="Calibri" panose="020F0502020204030204"/>
              </a:rPr>
              <a:t>γι</a:t>
            </a:r>
            <a:r>
              <a:rPr lang="en-GB" dirty="0">
                <a:cs typeface="Calibri" panose="020F0502020204030204"/>
              </a:rPr>
              <a:t>α </a:t>
            </a:r>
            <a:r>
              <a:rPr lang="en-GB" dirty="0" err="1">
                <a:cs typeface="Calibri" panose="020F0502020204030204"/>
              </a:rPr>
              <a:t>την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δι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δοση</a:t>
            </a:r>
            <a:r>
              <a:rPr lang="en-GB" dirty="0">
                <a:cs typeface="Calibri" panose="020F0502020204030204"/>
              </a:rPr>
              <a:t> </a:t>
            </a:r>
            <a:r>
              <a:rPr lang="en-GB" dirty="0" err="1">
                <a:cs typeface="Calibri" panose="020F0502020204030204"/>
              </a:rPr>
              <a:t>της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διδ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σκ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λι</a:t>
            </a:r>
            <a:r>
              <a:rPr lang="en-GB" dirty="0">
                <a:cs typeface="Calibri" panose="020F0502020204030204"/>
              </a:rPr>
              <a:t>ας </a:t>
            </a:r>
            <a:r>
              <a:rPr lang="en-GB" dirty="0" err="1">
                <a:cs typeface="Calibri" panose="020F0502020204030204"/>
              </a:rPr>
              <a:t>του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Χριστου</a:t>
            </a:r>
            <a:r>
              <a:rPr lang="en-GB" dirty="0">
                <a:cs typeface="Calibri" panose="020F0502020204030204"/>
              </a:rPr>
              <a:t>. </a:t>
            </a:r>
            <a:r>
              <a:rPr lang="en-GB" dirty="0" err="1">
                <a:cs typeface="Calibri" panose="020F0502020204030204"/>
              </a:rPr>
              <a:t>Οι</a:t>
            </a:r>
            <a:r>
              <a:rPr lang="en-GB" dirty="0">
                <a:cs typeface="Calibri" panose="020F0502020204030204"/>
              </a:rPr>
              <a:t> π</a:t>
            </a:r>
            <a:r>
              <a:rPr lang="en-GB" dirty="0" err="1">
                <a:cs typeface="Calibri" panose="020F0502020204030204"/>
              </a:rPr>
              <a:t>ρωτοι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ιερ</a:t>
            </a:r>
            <a:r>
              <a:rPr lang="en-GB" dirty="0">
                <a:cs typeface="Calibri" panose="020F0502020204030204"/>
              </a:rPr>
              <a:t>απ</a:t>
            </a:r>
            <a:r>
              <a:rPr lang="en-GB" dirty="0" err="1">
                <a:cs typeface="Calibri" panose="020F0502020204030204"/>
              </a:rPr>
              <a:t>οστολοι</a:t>
            </a:r>
            <a:r>
              <a:rPr lang="en-GB" dirty="0">
                <a:cs typeface="Calibri" panose="020F0502020204030204"/>
              </a:rPr>
              <a:t> π</a:t>
            </a:r>
            <a:r>
              <a:rPr lang="en-GB" dirty="0" err="1">
                <a:cs typeface="Calibri" panose="020F0502020204030204"/>
              </a:rPr>
              <a:t>ου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ξεκινησ</a:t>
            </a:r>
            <a:r>
              <a:rPr lang="en-GB" dirty="0">
                <a:cs typeface="Calibri" panose="020F0502020204030204"/>
              </a:rPr>
              <a:t>αν α</a:t>
            </a:r>
            <a:r>
              <a:rPr lang="en-GB" dirty="0" err="1">
                <a:cs typeface="Calibri" panose="020F0502020204030204"/>
              </a:rPr>
              <a:t>υτο</a:t>
            </a:r>
            <a:r>
              <a:rPr lang="en-GB" dirty="0">
                <a:cs typeface="Calibri" panose="020F0502020204030204"/>
              </a:rPr>
              <a:t> </a:t>
            </a:r>
            <a:r>
              <a:rPr lang="en-GB" dirty="0" err="1">
                <a:cs typeface="Calibri" panose="020F0502020204030204"/>
              </a:rPr>
              <a:t>το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εργο,ητ</a:t>
            </a:r>
            <a:r>
              <a:rPr lang="en-GB" dirty="0">
                <a:cs typeface="Calibri" panose="020F0502020204030204"/>
              </a:rPr>
              <a:t>αν </a:t>
            </a:r>
            <a:r>
              <a:rPr lang="en-GB" dirty="0" err="1">
                <a:cs typeface="Calibri" panose="020F0502020204030204"/>
              </a:rPr>
              <a:t>οι</a:t>
            </a:r>
            <a:r>
              <a:rPr lang="en-GB" dirty="0">
                <a:cs typeface="Calibri" panose="020F0502020204030204"/>
              </a:rPr>
              <a:t> μα</a:t>
            </a:r>
            <a:r>
              <a:rPr lang="en-GB" dirty="0" err="1">
                <a:cs typeface="Calibri" panose="020F0502020204030204"/>
              </a:rPr>
              <a:t>θητες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του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Χριστου</a:t>
            </a:r>
            <a:r>
              <a:rPr lang="en-GB" dirty="0">
                <a:cs typeface="Calibri" panose="020F0502020204030204"/>
              </a:rPr>
              <a:t>, οπ</a:t>
            </a:r>
            <a:r>
              <a:rPr lang="en-GB" dirty="0" err="1">
                <a:cs typeface="Calibri" panose="020F0502020204030204"/>
              </a:rPr>
              <a:t>ου</a:t>
            </a:r>
            <a:r>
              <a:rPr lang="en-GB" dirty="0">
                <a:cs typeface="Calibri" panose="020F0502020204030204"/>
              </a:rPr>
              <a:t> α</a:t>
            </a:r>
            <a:r>
              <a:rPr lang="en-GB" dirty="0" err="1">
                <a:cs typeface="Calibri" panose="020F0502020204030204"/>
              </a:rPr>
              <a:t>ργοτερ</a:t>
            </a:r>
            <a:r>
              <a:rPr lang="en-GB" dirty="0">
                <a:cs typeface="Calibri" panose="020F0502020204030204"/>
              </a:rPr>
              <a:t>α </a:t>
            </a:r>
            <a:r>
              <a:rPr lang="en-GB" dirty="0" err="1">
                <a:cs typeface="Calibri" panose="020F0502020204030204"/>
              </a:rPr>
              <a:t>ονομ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στηκ</a:t>
            </a:r>
            <a:r>
              <a:rPr lang="en-GB" dirty="0">
                <a:cs typeface="Calibri" panose="020F0502020204030204"/>
              </a:rPr>
              <a:t>αν Απ</a:t>
            </a:r>
            <a:r>
              <a:rPr lang="en-GB" dirty="0" err="1">
                <a:cs typeface="Calibri" panose="020F0502020204030204"/>
              </a:rPr>
              <a:t>οστολοι</a:t>
            </a:r>
            <a:r>
              <a:rPr lang="en-GB" dirty="0">
                <a:cs typeface="Calibri" panose="020F0502020204030204"/>
              </a:rPr>
              <a:t>. </a:t>
            </a:r>
            <a:r>
              <a:rPr lang="en-GB" dirty="0" err="1">
                <a:cs typeface="Calibri" panose="020F0502020204030204"/>
              </a:rPr>
              <a:t>Το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εργο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των</a:t>
            </a:r>
            <a:r>
              <a:rPr lang="en-GB" dirty="0">
                <a:cs typeface="Calibri" panose="020F0502020204030204"/>
              </a:rPr>
              <a:t> απ</a:t>
            </a:r>
            <a:r>
              <a:rPr lang="en-GB" dirty="0" err="1">
                <a:cs typeface="Calibri" panose="020F0502020204030204"/>
              </a:rPr>
              <a:t>οστολων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συνεχισ</a:t>
            </a:r>
            <a:r>
              <a:rPr lang="en-GB" dirty="0">
                <a:cs typeface="Calibri" panose="020F0502020204030204"/>
              </a:rPr>
              <a:t>αν </a:t>
            </a:r>
            <a:r>
              <a:rPr lang="en-GB" dirty="0" err="1">
                <a:cs typeface="Calibri" panose="020F0502020204030204"/>
              </a:rPr>
              <a:t>οι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δι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δοχοι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τους</a:t>
            </a:r>
            <a:r>
              <a:rPr lang="en-GB" dirty="0">
                <a:cs typeface="Calibri" panose="020F0502020204030204"/>
              </a:rPr>
              <a:t> , οπ</a:t>
            </a:r>
            <a:r>
              <a:rPr lang="en-GB" dirty="0" err="1">
                <a:cs typeface="Calibri" panose="020F0502020204030204"/>
              </a:rPr>
              <a:t>ου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το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διδ</a:t>
            </a:r>
            <a:r>
              <a:rPr lang="en-GB" dirty="0">
                <a:cs typeface="Calibri" panose="020F0502020204030204"/>
              </a:rPr>
              <a:t>αξαν π</a:t>
            </a:r>
            <a:r>
              <a:rPr lang="en-GB" dirty="0" err="1">
                <a:cs typeface="Calibri" panose="020F0502020204030204"/>
              </a:rPr>
              <a:t>ρωτ</a:t>
            </a:r>
            <a:r>
              <a:rPr lang="en-GB" dirty="0">
                <a:cs typeface="Calibri" panose="020F0502020204030204"/>
              </a:rPr>
              <a:t>α </a:t>
            </a:r>
            <a:r>
              <a:rPr lang="en-GB" dirty="0" err="1">
                <a:cs typeface="Calibri" panose="020F0502020204030204"/>
              </a:rPr>
              <a:t>στους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μεσογει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κους</a:t>
            </a:r>
            <a:r>
              <a:rPr lang="en-GB" dirty="0">
                <a:cs typeface="Calibri" panose="020F0502020204030204"/>
              </a:rPr>
              <a:t> λα</a:t>
            </a:r>
            <a:r>
              <a:rPr lang="en-GB" dirty="0" err="1">
                <a:cs typeface="Calibri" panose="020F0502020204030204"/>
              </a:rPr>
              <a:t>ους</a:t>
            </a:r>
            <a:r>
              <a:rPr lang="en-GB" dirty="0">
                <a:cs typeface="Calibri" panose="020F0502020204030204"/>
              </a:rPr>
              <a:t> και επ</a:t>
            </a:r>
            <a:r>
              <a:rPr lang="en-GB" dirty="0" err="1">
                <a:cs typeface="Calibri" panose="020F0502020204030204"/>
              </a:rPr>
              <a:t>ειτ</a:t>
            </a:r>
            <a:r>
              <a:rPr lang="en-GB" dirty="0">
                <a:cs typeface="Calibri" panose="020F0502020204030204"/>
              </a:rPr>
              <a:t>α </a:t>
            </a:r>
            <a:r>
              <a:rPr lang="en-GB" dirty="0" err="1">
                <a:cs typeface="Calibri" panose="020F0502020204030204"/>
              </a:rPr>
              <a:t>στην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Ευρω</a:t>
            </a:r>
            <a:r>
              <a:rPr lang="en-GB" dirty="0">
                <a:cs typeface="Calibri" panose="020F0502020204030204"/>
              </a:rPr>
              <a:t>πη, </a:t>
            </a:r>
            <a:r>
              <a:rPr lang="en-GB" dirty="0" err="1">
                <a:cs typeface="Calibri" panose="020F0502020204030204"/>
              </a:rPr>
              <a:t>την</a:t>
            </a:r>
            <a:r>
              <a:rPr lang="en-GB" dirty="0">
                <a:cs typeface="Calibri" panose="020F0502020204030204"/>
              </a:rPr>
              <a:t> </a:t>
            </a:r>
            <a:r>
              <a:rPr lang="en-GB" dirty="0" err="1">
                <a:cs typeface="Calibri" panose="020F0502020204030204"/>
              </a:rPr>
              <a:t>Ασι</a:t>
            </a:r>
            <a:r>
              <a:rPr lang="en-GB" dirty="0">
                <a:cs typeface="Calibri" panose="020F0502020204030204"/>
              </a:rPr>
              <a:t>α και </a:t>
            </a:r>
            <a:r>
              <a:rPr lang="en-GB" dirty="0" err="1">
                <a:cs typeface="Calibri" panose="020F0502020204030204"/>
              </a:rPr>
              <a:t>την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Αφρικη</a:t>
            </a:r>
            <a:r>
              <a:rPr lang="en-GB" dirty="0">
                <a:cs typeface="Calibri" panose="020F0502020204030204"/>
              </a:rPr>
              <a:t>.</a:t>
            </a:r>
            <a:endParaRPr lang="en-GB" dirty="0">
              <a:cs typeface="Calibri" panose="020F0502020204030204"/>
            </a:endParaRPr>
          </a:p>
          <a:p>
            <a:pPr marL="0" indent="0">
              <a:buNone/>
            </a:pPr>
            <a:endParaRPr lang="en-GB" dirty="0"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0135"/>
          </a:xfrm>
        </p:spPr>
        <p:txBody>
          <a:bodyPr/>
          <a:lstStyle/>
          <a:p>
            <a:r>
              <a:rPr lang="en-GB" dirty="0">
                <a:cs typeface="Calibri Light" panose="020F0302020204030204"/>
              </a:rPr>
              <a:t>Ο </a:t>
            </a:r>
            <a:r>
              <a:rPr lang="en-GB" dirty="0" err="1">
                <a:cs typeface="Calibri Light" panose="020F0302020204030204"/>
              </a:rPr>
              <a:t>Αρχιε</a:t>
            </a:r>
            <a:r>
              <a:rPr lang="en-GB" dirty="0">
                <a:cs typeface="Calibri Light" panose="020F0302020204030204"/>
              </a:rPr>
              <a:t>π</a:t>
            </a:r>
            <a:r>
              <a:rPr lang="en-GB" dirty="0" err="1">
                <a:cs typeface="Calibri Light" panose="020F0302020204030204"/>
              </a:rPr>
              <a:t>ισκο</a:t>
            </a:r>
            <a:r>
              <a:rPr lang="en-GB" dirty="0">
                <a:cs typeface="Calibri Light" panose="020F0302020204030204"/>
              </a:rPr>
              <a:t>π</a:t>
            </a:r>
            <a:r>
              <a:rPr lang="en-GB" dirty="0" err="1">
                <a:cs typeface="Calibri Light" panose="020F0302020204030204"/>
              </a:rPr>
              <a:t>ος</a:t>
            </a:r>
            <a:r>
              <a:rPr lang="en-GB" dirty="0">
                <a:cs typeface="Calibri Light" panose="020F0302020204030204"/>
              </a:rPr>
              <a:t> </a:t>
            </a:r>
            <a:r>
              <a:rPr lang="en-GB" dirty="0" err="1">
                <a:cs typeface="Calibri Light" panose="020F0302020204030204"/>
              </a:rPr>
              <a:t>Αλ</a:t>
            </a:r>
            <a:r>
              <a:rPr lang="en-GB" dirty="0">
                <a:cs typeface="Calibri Light" panose="020F0302020204030204"/>
              </a:rPr>
              <a:t>βα</a:t>
            </a:r>
            <a:r>
              <a:rPr lang="en-GB" dirty="0" err="1">
                <a:cs typeface="Calibri Light" panose="020F0302020204030204"/>
              </a:rPr>
              <a:t>νι</a:t>
            </a:r>
            <a:r>
              <a:rPr lang="en-GB" dirty="0">
                <a:cs typeface="Calibri Light" panose="020F0302020204030204"/>
              </a:rPr>
              <a:t>ας </a:t>
            </a:r>
            <a:r>
              <a:rPr lang="en-GB" dirty="0" err="1">
                <a:cs typeface="Calibri Light" panose="020F0302020204030204"/>
              </a:rPr>
              <a:t>Αν</a:t>
            </a:r>
            <a:r>
              <a:rPr lang="en-GB" dirty="0">
                <a:cs typeface="Calibri Light" panose="020F0302020204030204"/>
              </a:rPr>
              <a:t>α</a:t>
            </a:r>
            <a:r>
              <a:rPr lang="en-GB" dirty="0" err="1">
                <a:cs typeface="Calibri Light" panose="020F0302020204030204"/>
              </a:rPr>
              <a:t>στ</a:t>
            </a:r>
            <a:r>
              <a:rPr lang="en-GB" dirty="0">
                <a:cs typeface="Calibri Light" panose="020F0302020204030204"/>
              </a:rPr>
              <a:t>α</a:t>
            </a:r>
            <a:r>
              <a:rPr lang="en-GB" dirty="0" err="1">
                <a:cs typeface="Calibri Light" panose="020F0302020204030204"/>
              </a:rPr>
              <a:t>σιος</a:t>
            </a:r>
            <a:r>
              <a:rPr lang="en-GB" dirty="0">
                <a:cs typeface="Calibri Light" panose="020F0302020204030204"/>
              </a:rPr>
              <a:t>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1651"/>
            <a:ext cx="10515600" cy="49253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 panose="020F0502020204030204"/>
              </a:rPr>
              <a:t>Σπ</a:t>
            </a:r>
            <a:r>
              <a:rPr lang="en-GB" dirty="0" err="1">
                <a:cs typeface="Calibri" panose="020F0502020204030204"/>
              </a:rPr>
              <a:t>ουδ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σε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στην</a:t>
            </a:r>
            <a:r>
              <a:rPr lang="en-GB" dirty="0">
                <a:cs typeface="Calibri" panose="020F0502020204030204"/>
              </a:rPr>
              <a:t> </a:t>
            </a:r>
            <a:r>
              <a:rPr lang="en-GB" dirty="0" err="1">
                <a:cs typeface="Calibri" panose="020F0502020204030204"/>
              </a:rPr>
              <a:t>Θεολογικη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σχολη</a:t>
            </a:r>
            <a:r>
              <a:rPr lang="en-GB" dirty="0">
                <a:cs typeface="Calibri" panose="020F0502020204030204"/>
              </a:rPr>
              <a:t> </a:t>
            </a:r>
            <a:r>
              <a:rPr lang="en-GB" dirty="0" err="1">
                <a:cs typeface="Calibri" panose="020F0502020204030204"/>
              </a:rPr>
              <a:t>Αθηνων</a:t>
            </a:r>
            <a:r>
              <a:rPr lang="en-GB" dirty="0">
                <a:cs typeface="Calibri" panose="020F0502020204030204"/>
              </a:rPr>
              <a:t> οπ</a:t>
            </a:r>
            <a:r>
              <a:rPr lang="en-GB" dirty="0" err="1">
                <a:cs typeface="Calibri" panose="020F0502020204030204"/>
              </a:rPr>
              <a:t>ου</a:t>
            </a:r>
            <a:r>
              <a:rPr lang="en-GB" dirty="0">
                <a:cs typeface="Calibri" panose="020F0502020204030204"/>
              </a:rPr>
              <a:t> και </a:t>
            </a:r>
            <a:r>
              <a:rPr lang="en-GB" dirty="0" err="1">
                <a:cs typeface="Calibri" panose="020F0502020204030204"/>
              </a:rPr>
              <a:t>ελ</a:t>
            </a:r>
            <a:r>
              <a:rPr lang="en-GB" dirty="0">
                <a:cs typeface="Calibri" panose="020F0502020204030204"/>
              </a:rPr>
              <a:t>αβε </a:t>
            </a:r>
            <a:r>
              <a:rPr lang="en-GB" dirty="0" err="1">
                <a:cs typeface="Calibri" panose="020F0502020204030204"/>
              </a:rPr>
              <a:t>το</a:t>
            </a:r>
            <a:r>
              <a:rPr lang="en-GB" dirty="0">
                <a:cs typeface="Calibri" panose="020F0502020204030204"/>
              </a:rPr>
              <a:t> π</a:t>
            </a:r>
            <a:r>
              <a:rPr lang="en-GB" dirty="0" err="1">
                <a:cs typeface="Calibri" panose="020F0502020204030204"/>
              </a:rPr>
              <a:t>τυχιο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του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το</a:t>
            </a:r>
            <a:r>
              <a:rPr lang="en-GB" dirty="0">
                <a:cs typeface="Calibri" panose="020F0502020204030204"/>
              </a:rPr>
              <a:t> 1952. Παρα</a:t>
            </a:r>
            <a:r>
              <a:rPr lang="en-GB" dirty="0" err="1">
                <a:cs typeface="Calibri" panose="020F0502020204030204"/>
              </a:rPr>
              <a:t>λληλ</a:t>
            </a:r>
            <a:r>
              <a:rPr lang="en-GB" dirty="0">
                <a:cs typeface="Calibri" panose="020F0502020204030204"/>
              </a:rPr>
              <a:t>α </a:t>
            </a:r>
            <a:r>
              <a:rPr lang="en-GB" dirty="0" err="1">
                <a:cs typeface="Calibri" panose="020F0502020204030204"/>
              </a:rPr>
              <a:t>με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τις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θεολογικες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του</a:t>
            </a:r>
            <a:r>
              <a:rPr lang="en-GB" dirty="0">
                <a:cs typeface="Calibri" panose="020F0502020204030204"/>
              </a:rPr>
              <a:t> σπ</a:t>
            </a:r>
            <a:r>
              <a:rPr lang="en-GB" dirty="0" err="1">
                <a:cs typeface="Calibri" panose="020F0502020204030204"/>
              </a:rPr>
              <a:t>ουδες</a:t>
            </a:r>
            <a:r>
              <a:rPr lang="en-GB" dirty="0">
                <a:cs typeface="Calibri" panose="020F0502020204030204"/>
              </a:rPr>
              <a:t> ανα</a:t>
            </a:r>
            <a:r>
              <a:rPr lang="en-GB" dirty="0" err="1">
                <a:cs typeface="Calibri" panose="020F0502020204030204"/>
              </a:rPr>
              <a:t>μειχθηκε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σε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οργ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νωσεις</a:t>
            </a:r>
            <a:r>
              <a:rPr lang="en-GB" dirty="0">
                <a:cs typeface="Calibri" panose="020F0502020204030204"/>
              </a:rPr>
              <a:t> </a:t>
            </a:r>
            <a:r>
              <a:rPr lang="en-GB" dirty="0" err="1">
                <a:cs typeface="Calibri" panose="020F0502020204030204"/>
              </a:rPr>
              <a:t>ορθοδοξης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νεολε</a:t>
            </a:r>
            <a:r>
              <a:rPr lang="en-GB" dirty="0">
                <a:cs typeface="Calibri" panose="020F0502020204030204"/>
              </a:rPr>
              <a:t>ας. </a:t>
            </a:r>
            <a:r>
              <a:rPr lang="en-GB" dirty="0" err="1">
                <a:cs typeface="Calibri" panose="020F0502020204030204"/>
              </a:rPr>
              <a:t>Το</a:t>
            </a:r>
            <a:r>
              <a:rPr lang="en-GB" dirty="0">
                <a:cs typeface="Calibri" panose="020F0502020204030204"/>
              </a:rPr>
              <a:t> 1960 </a:t>
            </a:r>
            <a:r>
              <a:rPr lang="en-GB" dirty="0" err="1">
                <a:cs typeface="Calibri" panose="020F0502020204030204"/>
              </a:rPr>
              <a:t>χειροτονηθηκε</a:t>
            </a:r>
            <a:r>
              <a:rPr lang="en-GB" dirty="0">
                <a:cs typeface="Calibri" panose="020F0502020204030204"/>
              </a:rPr>
              <a:t> </a:t>
            </a:r>
            <a:r>
              <a:rPr lang="en-GB" dirty="0" err="1">
                <a:cs typeface="Calibri" panose="020F0502020204030204"/>
              </a:rPr>
              <a:t>Δι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κονος</a:t>
            </a:r>
            <a:r>
              <a:rPr lang="en-GB" dirty="0">
                <a:cs typeface="Calibri" panose="020F0502020204030204"/>
              </a:rPr>
              <a:t> και π</a:t>
            </a:r>
            <a:r>
              <a:rPr lang="en-GB" dirty="0" err="1">
                <a:cs typeface="Calibri" panose="020F0502020204030204"/>
              </a:rPr>
              <a:t>ρεσ</a:t>
            </a:r>
            <a:r>
              <a:rPr lang="en-GB" dirty="0">
                <a:cs typeface="Calibri" panose="020F0502020204030204"/>
              </a:rPr>
              <a:t>β</a:t>
            </a:r>
            <a:r>
              <a:rPr lang="en-GB" dirty="0" err="1">
                <a:cs typeface="Calibri" panose="020F0502020204030204"/>
              </a:rPr>
              <a:t>υτερος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ενω</a:t>
            </a:r>
            <a:r>
              <a:rPr lang="en-GB" dirty="0">
                <a:cs typeface="Calibri" panose="020F0502020204030204"/>
              </a:rPr>
              <a:t> </a:t>
            </a:r>
            <a:r>
              <a:rPr lang="en-GB" dirty="0" err="1">
                <a:cs typeface="Calibri" panose="020F0502020204030204"/>
              </a:rPr>
              <a:t>χειροτονηθηκε</a:t>
            </a:r>
            <a:r>
              <a:rPr lang="en-GB" dirty="0">
                <a:cs typeface="Calibri" panose="020F0502020204030204"/>
              </a:rPr>
              <a:t> α</a:t>
            </a:r>
            <a:r>
              <a:rPr lang="en-GB" dirty="0" err="1">
                <a:cs typeface="Calibri" panose="020F0502020204030204"/>
              </a:rPr>
              <a:t>ρχιμ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νδριτης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το</a:t>
            </a:r>
            <a:r>
              <a:rPr lang="en-GB" dirty="0">
                <a:cs typeface="Calibri" panose="020F0502020204030204"/>
              </a:rPr>
              <a:t> 1964. Παρα</a:t>
            </a:r>
            <a:r>
              <a:rPr lang="en-GB" dirty="0" err="1">
                <a:cs typeface="Calibri" panose="020F0502020204030204"/>
              </a:rPr>
              <a:t>λληλ</a:t>
            </a:r>
            <a:r>
              <a:rPr lang="en-GB" dirty="0">
                <a:cs typeface="Calibri" panose="020F0502020204030204"/>
              </a:rPr>
              <a:t>α </a:t>
            </a:r>
            <a:r>
              <a:rPr lang="en-GB" dirty="0" err="1">
                <a:cs typeface="Calibri" panose="020F0502020204030204"/>
              </a:rPr>
              <a:t>ξεκινησε</a:t>
            </a:r>
            <a:r>
              <a:rPr lang="en-GB" dirty="0">
                <a:cs typeface="Calibri" panose="020F0502020204030204"/>
              </a:rPr>
              <a:t> και </a:t>
            </a:r>
            <a:r>
              <a:rPr lang="en-GB" dirty="0" err="1">
                <a:cs typeface="Calibri" panose="020F0502020204030204"/>
              </a:rPr>
              <a:t>ιερ</a:t>
            </a:r>
            <a:r>
              <a:rPr lang="en-GB" dirty="0">
                <a:cs typeface="Calibri" panose="020F0502020204030204"/>
              </a:rPr>
              <a:t>απ</a:t>
            </a:r>
            <a:r>
              <a:rPr lang="en-GB" dirty="0" err="1">
                <a:cs typeface="Calibri" panose="020F0502020204030204"/>
              </a:rPr>
              <a:t>οστολικες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εξορμησεις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στην</a:t>
            </a:r>
            <a:r>
              <a:rPr lang="en-GB" dirty="0">
                <a:cs typeface="Calibri" panose="020F0502020204030204"/>
              </a:rPr>
              <a:t> </a:t>
            </a:r>
            <a:r>
              <a:rPr lang="en-GB" dirty="0" err="1">
                <a:cs typeface="Calibri" panose="020F0502020204030204"/>
              </a:rPr>
              <a:t>Αφρικη</a:t>
            </a:r>
            <a:r>
              <a:rPr lang="en-GB" dirty="0">
                <a:cs typeface="Calibri" panose="020F0502020204030204"/>
              </a:rPr>
              <a:t> και </a:t>
            </a:r>
            <a:r>
              <a:rPr lang="en-GB" dirty="0" err="1">
                <a:cs typeface="Calibri" panose="020F0502020204030204"/>
              </a:rPr>
              <a:t>κυριος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στην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Ουγκ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ντ</a:t>
            </a:r>
            <a:r>
              <a:rPr lang="en-GB" dirty="0">
                <a:cs typeface="Calibri" panose="020F0502020204030204"/>
              </a:rPr>
              <a:t>α. </a:t>
            </a:r>
            <a:r>
              <a:rPr lang="en-GB" dirty="0" err="1">
                <a:cs typeface="Calibri" panose="020F0502020204030204"/>
              </a:rPr>
              <a:t>Εκει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εμ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θε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τις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το</a:t>
            </a:r>
            <a:r>
              <a:rPr lang="en-GB" dirty="0">
                <a:cs typeface="Calibri" panose="020F0502020204030204"/>
              </a:rPr>
              <a:t>π</a:t>
            </a:r>
            <a:r>
              <a:rPr lang="en-GB" dirty="0" err="1">
                <a:cs typeface="Calibri" panose="020F0502020204030204"/>
              </a:rPr>
              <a:t>ικες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δι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λεκτους</a:t>
            </a:r>
            <a:r>
              <a:rPr lang="en-GB" dirty="0">
                <a:cs typeface="Calibri" panose="020F0502020204030204"/>
              </a:rPr>
              <a:t>, </a:t>
            </a:r>
            <a:r>
              <a:rPr lang="en-GB" dirty="0" err="1">
                <a:cs typeface="Calibri" panose="020F0502020204030204"/>
              </a:rPr>
              <a:t>ομως</a:t>
            </a:r>
            <a:r>
              <a:rPr lang="en-GB" dirty="0">
                <a:cs typeface="Calibri" panose="020F0502020204030204"/>
              </a:rPr>
              <a:t> απ</a:t>
            </a:r>
            <a:r>
              <a:rPr lang="en-GB" dirty="0" err="1">
                <a:cs typeface="Calibri" panose="020F0502020204030204"/>
              </a:rPr>
              <a:t>οχωρησε</a:t>
            </a:r>
            <a:r>
              <a:rPr lang="en-GB" dirty="0">
                <a:cs typeface="Calibri" panose="020F0502020204030204"/>
              </a:rPr>
              <a:t> α</a:t>
            </a:r>
            <a:r>
              <a:rPr lang="en-GB" dirty="0" err="1">
                <a:cs typeface="Calibri" panose="020F0502020204030204"/>
              </a:rPr>
              <a:t>φου</a:t>
            </a:r>
            <a:r>
              <a:rPr lang="en-GB" dirty="0">
                <a:cs typeface="Calibri" panose="020F0502020204030204"/>
              </a:rPr>
              <a:t> π</a:t>
            </a:r>
            <a:r>
              <a:rPr lang="en-GB" dirty="0" err="1">
                <a:cs typeface="Calibri" panose="020F0502020204030204"/>
              </a:rPr>
              <a:t>ροσ</a:t>
            </a:r>
            <a:r>
              <a:rPr lang="en-GB" dirty="0">
                <a:cs typeface="Calibri" panose="020F0502020204030204"/>
              </a:rPr>
              <a:t>β</a:t>
            </a:r>
            <a:r>
              <a:rPr lang="en-GB" dirty="0" err="1">
                <a:cs typeface="Calibri" panose="020F0502020204030204"/>
              </a:rPr>
              <a:t>ληθηκε</a:t>
            </a:r>
            <a:r>
              <a:rPr lang="en-GB" dirty="0">
                <a:cs typeface="Calibri" panose="020F0502020204030204"/>
              </a:rPr>
              <a:t> απο μαλα</a:t>
            </a:r>
            <a:r>
              <a:rPr lang="en-GB" dirty="0" err="1">
                <a:cs typeface="Calibri" panose="020F0502020204030204"/>
              </a:rPr>
              <a:t>ρι</a:t>
            </a:r>
            <a:r>
              <a:rPr lang="en-GB" dirty="0">
                <a:cs typeface="Calibri" panose="020F0502020204030204"/>
              </a:rPr>
              <a:t>α. </a:t>
            </a:r>
            <a:r>
              <a:rPr lang="en-GB" dirty="0" err="1">
                <a:cs typeface="Calibri" panose="020F0502020204030204"/>
              </a:rPr>
              <a:t>Ανε</a:t>
            </a:r>
            <a:r>
              <a:rPr lang="en-GB" dirty="0">
                <a:cs typeface="Calibri" panose="020F0502020204030204"/>
              </a:rPr>
              <a:t>π</a:t>
            </a:r>
            <a:r>
              <a:rPr lang="en-GB" dirty="0" err="1">
                <a:cs typeface="Calibri" panose="020F0502020204030204"/>
              </a:rPr>
              <a:t>τυξε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τον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τομε</a:t>
            </a:r>
            <a:r>
              <a:rPr lang="en-GB" dirty="0">
                <a:cs typeface="Calibri" panose="020F0502020204030204"/>
              </a:rPr>
              <a:t>α </a:t>
            </a:r>
            <a:r>
              <a:rPr lang="en-GB" dirty="0" err="1">
                <a:cs typeface="Calibri" panose="020F0502020204030204"/>
              </a:rPr>
              <a:t>της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εξωτερικης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ιερ</a:t>
            </a:r>
            <a:r>
              <a:rPr lang="en-GB" dirty="0">
                <a:cs typeface="Calibri" panose="020F0502020204030204"/>
              </a:rPr>
              <a:t>απ</a:t>
            </a:r>
            <a:r>
              <a:rPr lang="en-GB" dirty="0" err="1">
                <a:cs typeface="Calibri" panose="020F0502020204030204"/>
              </a:rPr>
              <a:t>οστολης</a:t>
            </a:r>
            <a:r>
              <a:rPr lang="en-GB" dirty="0">
                <a:cs typeface="Calibri" panose="020F0502020204030204"/>
              </a:rPr>
              <a:t> </a:t>
            </a:r>
            <a:r>
              <a:rPr lang="en-GB" dirty="0" err="1">
                <a:cs typeface="Calibri" panose="020F0502020204030204"/>
              </a:rPr>
              <a:t>με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τη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συνεχη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συμ</a:t>
            </a:r>
            <a:r>
              <a:rPr lang="en-GB" dirty="0">
                <a:cs typeface="Calibri" panose="020F0502020204030204"/>
              </a:rPr>
              <a:t>παρα</a:t>
            </a:r>
            <a:r>
              <a:rPr lang="en-GB" dirty="0" err="1">
                <a:cs typeface="Calibri" panose="020F0502020204030204"/>
              </a:rPr>
              <a:t>στ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ση</a:t>
            </a:r>
            <a:r>
              <a:rPr lang="en-GB" dirty="0">
                <a:cs typeface="Calibri" panose="020F0502020204030204"/>
              </a:rPr>
              <a:t> </a:t>
            </a:r>
            <a:r>
              <a:rPr lang="en-GB" dirty="0" err="1">
                <a:cs typeface="Calibri" panose="020F0502020204030204"/>
              </a:rPr>
              <a:t>στ</a:t>
            </a:r>
            <a:r>
              <a:rPr lang="en-GB" dirty="0">
                <a:cs typeface="Calibri" panose="020F0502020204030204"/>
              </a:rPr>
              <a:t>α </a:t>
            </a:r>
            <a:r>
              <a:rPr lang="en-GB" dirty="0" err="1">
                <a:cs typeface="Calibri" panose="020F0502020204030204"/>
              </a:rPr>
              <a:t>ιερ</a:t>
            </a:r>
            <a:r>
              <a:rPr lang="en-GB" dirty="0">
                <a:cs typeface="Calibri" panose="020F0502020204030204"/>
              </a:rPr>
              <a:t>απ</a:t>
            </a:r>
            <a:r>
              <a:rPr lang="en-GB" dirty="0" err="1">
                <a:cs typeface="Calibri" panose="020F0502020204030204"/>
              </a:rPr>
              <a:t>οστολικ</a:t>
            </a:r>
            <a:r>
              <a:rPr lang="en-GB" dirty="0">
                <a:cs typeface="Calibri" panose="020F0502020204030204"/>
              </a:rPr>
              <a:t>α </a:t>
            </a:r>
            <a:r>
              <a:rPr lang="en-GB" dirty="0" err="1">
                <a:cs typeface="Calibri" panose="020F0502020204030204"/>
              </a:rPr>
              <a:t>κλιμ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κι</a:t>
            </a:r>
            <a:r>
              <a:rPr lang="en-GB" dirty="0">
                <a:cs typeface="Calibri" panose="020F0502020204030204"/>
              </a:rPr>
              <a:t>α </a:t>
            </a:r>
            <a:r>
              <a:rPr lang="en-GB" dirty="0" err="1">
                <a:cs typeface="Calibri" panose="020F0502020204030204"/>
              </a:rPr>
              <a:t>Κορε</a:t>
            </a:r>
            <a:r>
              <a:rPr lang="en-GB" dirty="0">
                <a:cs typeface="Calibri" panose="020F0502020204030204"/>
              </a:rPr>
              <a:t>ας, </a:t>
            </a:r>
            <a:r>
              <a:rPr lang="en-GB" dirty="0" err="1">
                <a:cs typeface="Calibri" panose="020F0502020204030204"/>
              </a:rPr>
              <a:t>Ινδι</a:t>
            </a:r>
            <a:r>
              <a:rPr lang="en-GB" dirty="0">
                <a:cs typeface="Calibri" panose="020F0502020204030204"/>
              </a:rPr>
              <a:t>ας, </a:t>
            </a:r>
            <a:r>
              <a:rPr lang="en-GB" dirty="0" err="1">
                <a:cs typeface="Calibri" panose="020F0502020204030204"/>
              </a:rPr>
              <a:t>Αφρικης</a:t>
            </a:r>
            <a:r>
              <a:rPr lang="en-GB" dirty="0">
                <a:cs typeface="Calibri" panose="020F0502020204030204"/>
              </a:rPr>
              <a:t> και </a:t>
            </a:r>
            <a:r>
              <a:rPr lang="en-GB" dirty="0" err="1">
                <a:cs typeface="Calibri" panose="020F0502020204030204"/>
              </a:rPr>
              <a:t>με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την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οργ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νωση</a:t>
            </a:r>
            <a:r>
              <a:rPr lang="en-GB" dirty="0">
                <a:cs typeface="Calibri" panose="020F0502020204030204"/>
              </a:rPr>
              <a:t> </a:t>
            </a:r>
            <a:r>
              <a:rPr lang="en-GB" dirty="0" err="1">
                <a:cs typeface="Calibri" panose="020F0502020204030204"/>
              </a:rPr>
              <a:t>της</a:t>
            </a:r>
            <a:r>
              <a:rPr lang="en-GB" dirty="0">
                <a:cs typeface="Calibri" panose="020F0502020204030204"/>
              </a:rPr>
              <a:t> Εβ</a:t>
            </a:r>
            <a:r>
              <a:rPr lang="en-GB" dirty="0" err="1">
                <a:cs typeface="Calibri" panose="020F0502020204030204"/>
              </a:rPr>
              <a:t>δομ</a:t>
            </a:r>
            <a:r>
              <a:rPr lang="en-GB" dirty="0">
                <a:cs typeface="Calibri" panose="020F0502020204030204"/>
              </a:rPr>
              <a:t>αδας </a:t>
            </a:r>
            <a:r>
              <a:rPr lang="en-GB" dirty="0" err="1">
                <a:cs typeface="Calibri" panose="020F0502020204030204"/>
              </a:rPr>
              <a:t>Εξωτερικης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Ιερ</a:t>
            </a:r>
            <a:r>
              <a:rPr lang="en-GB" dirty="0">
                <a:cs typeface="Calibri" panose="020F0502020204030204"/>
              </a:rPr>
              <a:t>απ</a:t>
            </a:r>
            <a:r>
              <a:rPr lang="en-GB" dirty="0" err="1">
                <a:cs typeface="Calibri" panose="020F0502020204030204"/>
              </a:rPr>
              <a:t>οστολης</a:t>
            </a:r>
            <a:r>
              <a:rPr lang="en-GB" dirty="0">
                <a:cs typeface="Calibri" panose="020F0502020204030204"/>
              </a:rPr>
              <a:t>. Παρα</a:t>
            </a:r>
            <a:r>
              <a:rPr lang="en-GB" dirty="0" err="1">
                <a:cs typeface="Calibri" panose="020F0502020204030204"/>
              </a:rPr>
              <a:t>ιτηθηκε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οτ</a:t>
            </a:r>
            <a:r>
              <a:rPr lang="en-GB" dirty="0">
                <a:cs typeface="Calibri" panose="020F0502020204030204"/>
              </a:rPr>
              <a:t>αν </a:t>
            </a:r>
            <a:r>
              <a:rPr lang="en-GB" dirty="0" err="1">
                <a:cs typeface="Calibri" panose="020F0502020204030204"/>
              </a:rPr>
              <a:t>εξελεγη</a:t>
            </a:r>
            <a:r>
              <a:rPr lang="en-GB" dirty="0">
                <a:cs typeface="Calibri" panose="020F0502020204030204"/>
              </a:rPr>
              <a:t> </a:t>
            </a:r>
            <a:r>
              <a:rPr lang="en-GB" dirty="0" err="1">
                <a:cs typeface="Calibri" panose="020F0502020204030204"/>
              </a:rPr>
              <a:t>Αρχιε</a:t>
            </a:r>
            <a:r>
              <a:rPr lang="en-GB" dirty="0">
                <a:cs typeface="Calibri" panose="020F0502020204030204"/>
              </a:rPr>
              <a:t>π</a:t>
            </a:r>
            <a:r>
              <a:rPr lang="en-GB" dirty="0" err="1">
                <a:cs typeface="Calibri" panose="020F0502020204030204"/>
              </a:rPr>
              <a:t>ισκο</a:t>
            </a:r>
            <a:r>
              <a:rPr lang="en-GB" dirty="0">
                <a:cs typeface="Calibri" panose="020F0502020204030204"/>
              </a:rPr>
              <a:t>π</a:t>
            </a:r>
            <a:r>
              <a:rPr lang="en-GB" dirty="0" err="1">
                <a:cs typeface="Calibri" panose="020F0502020204030204"/>
              </a:rPr>
              <a:t>ος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Τιρ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νων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το</a:t>
            </a:r>
            <a:r>
              <a:rPr lang="en-GB" dirty="0">
                <a:cs typeface="Calibri" panose="020F0502020204030204"/>
              </a:rPr>
              <a:t> 1992. 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1589"/>
          </a:xfrm>
        </p:spPr>
        <p:txBody>
          <a:bodyPr/>
          <a:lstStyle/>
          <a:p>
            <a:r>
              <a:rPr lang="en-GB" dirty="0" err="1">
                <a:cs typeface="Calibri Light" panose="020F0302020204030204"/>
              </a:rPr>
              <a:t>Πηγες</a:t>
            </a:r>
            <a:r>
              <a:rPr lang="en-GB" dirty="0">
                <a:cs typeface="Calibri Light" panose="020F0302020204030204"/>
              </a:rPr>
              <a:t>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550" y="1291237"/>
            <a:ext cx="10515600" cy="37971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 err="1">
                <a:cs typeface="Calibri" panose="020F0502020204030204"/>
              </a:rPr>
              <a:t>Powerslide</a:t>
            </a:r>
            <a:r>
              <a:rPr lang="en-GB" dirty="0">
                <a:cs typeface="Calibri" panose="020F0502020204030204"/>
              </a:rPr>
              <a:t> και απο τα </a:t>
            </a:r>
            <a:r>
              <a:rPr lang="en-GB" dirty="0" err="1">
                <a:cs typeface="Calibri" panose="020F0502020204030204"/>
              </a:rPr>
              <a:t>φυλλ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δι</a:t>
            </a:r>
            <a:r>
              <a:rPr lang="en-GB" dirty="0">
                <a:cs typeface="Calibri" panose="020F0502020204030204"/>
              </a:rPr>
              <a:t>α </a:t>
            </a:r>
            <a:endParaRPr lang="en-GB" dirty="0">
              <a:cs typeface="Calibri" panose="020F050202020403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1955</Words>
  <Application>WPS Presentation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Ιεραποστολη και διακονια </vt:lpstr>
      <vt:lpstr>Επι του ορους ομιλια </vt:lpstr>
      <vt:lpstr>Η ιεροσυνη  ως διακονια </vt:lpstr>
      <vt:lpstr>Ιεραποστολη </vt:lpstr>
      <vt:lpstr>Ο Αρχιεπισκοπος Αλβανιας Αναστασιος </vt:lpstr>
      <vt:lpstr>Πηγες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Paris</cp:lastModifiedBy>
  <cp:revision>307</cp:revision>
  <dcterms:created xsi:type="dcterms:W3CDTF">2023-01-14T11:43:00Z</dcterms:created>
  <dcterms:modified xsi:type="dcterms:W3CDTF">2023-01-31T20:34:39Z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FF9AC154AA4041C681F9488491AE10AD</vt:lpwstr>
  </property>
  <property fmtid="{D5CDD505-2E9C-101B-9397-08002B2CF9AE}" pid="3" name="KSOProductBuildVer">
    <vt:lpwstr>1033-11.2.0.11440</vt:lpwstr>
  </property>
</Properties>
</file>