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5" r:id="rId9"/>
    <p:sldId id="268" r:id="rId10"/>
    <p:sldId id="266" r:id="rId11"/>
    <p:sldId id="267" r:id="rId12"/>
    <p:sldId id="269" r:id="rId13"/>
    <p:sldId id="276" r:id="rId14"/>
    <p:sldId id="278" r:id="rId15"/>
    <p:sldId id="27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5016D0-563B-492B-94C6-BD293E3A93EE}" v="2" dt="2023-03-28T06:54:14.9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5" d="100"/>
          <a:sy n="75" d="100"/>
        </p:scale>
        <p:origin x="6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Σεραφείμ Ζώτης" userId="484677c941e5fd9c" providerId="LiveId" clId="{685016D0-563B-492B-94C6-BD293E3A93EE}"/>
    <pc:docChg chg="undo custSel mod addSld modSld">
      <pc:chgData name="Σεραφείμ Ζώτης" userId="484677c941e5fd9c" providerId="LiveId" clId="{685016D0-563B-492B-94C6-BD293E3A93EE}" dt="2023-03-28T07:00:34.140" v="245" actId="26606"/>
      <pc:docMkLst>
        <pc:docMk/>
      </pc:docMkLst>
      <pc:sldChg chg="addSp modSp mod setBg">
        <pc:chgData name="Σεραφείμ Ζώτης" userId="484677c941e5fd9c" providerId="LiveId" clId="{685016D0-563B-492B-94C6-BD293E3A93EE}" dt="2023-03-28T06:56:56.985" v="209" actId="26606"/>
        <pc:sldMkLst>
          <pc:docMk/>
          <pc:sldMk cId="2676639659" sldId="256"/>
        </pc:sldMkLst>
        <pc:spChg chg="mod">
          <ac:chgData name="Σεραφείμ Ζώτης" userId="484677c941e5fd9c" providerId="LiveId" clId="{685016D0-563B-492B-94C6-BD293E3A93EE}" dt="2023-03-28T06:56:56.985" v="209" actId="26606"/>
          <ac:spMkLst>
            <pc:docMk/>
            <pc:sldMk cId="2676639659" sldId="256"/>
            <ac:spMk id="2" creationId="{177B9971-6831-4B49-9B67-E425243AFA04}"/>
          </ac:spMkLst>
        </pc:spChg>
        <pc:spChg chg="mod">
          <ac:chgData name="Σεραφείμ Ζώτης" userId="484677c941e5fd9c" providerId="LiveId" clId="{685016D0-563B-492B-94C6-BD293E3A93EE}" dt="2023-03-28T06:56:56.985" v="209" actId="26606"/>
          <ac:spMkLst>
            <pc:docMk/>
            <pc:sldMk cId="2676639659" sldId="256"/>
            <ac:spMk id="3" creationId="{3840EAC4-C6FC-4A1C-939E-5DC0C031F65F}"/>
          </ac:spMkLst>
        </pc:spChg>
        <pc:spChg chg="add">
          <ac:chgData name="Σεραφείμ Ζώτης" userId="484677c941e5fd9c" providerId="LiveId" clId="{685016D0-563B-492B-94C6-BD293E3A93EE}" dt="2023-03-28T06:56:56.985" v="209" actId="26606"/>
          <ac:spMkLst>
            <pc:docMk/>
            <pc:sldMk cId="2676639659" sldId="256"/>
            <ac:spMk id="8" creationId="{C8BABCA7-C1E0-41BA-A822-5F61251AA6A4}"/>
          </ac:spMkLst>
        </pc:spChg>
        <pc:grpChg chg="add">
          <ac:chgData name="Σεραφείμ Ζώτης" userId="484677c941e5fd9c" providerId="LiveId" clId="{685016D0-563B-492B-94C6-BD293E3A93EE}" dt="2023-03-28T06:56:56.985" v="209" actId="26606"/>
          <ac:grpSpMkLst>
            <pc:docMk/>
            <pc:sldMk cId="2676639659" sldId="256"/>
            <ac:grpSpMk id="10" creationId="{2E5D6EB5-6FDB-477A-98F5-7409CD53754D}"/>
          </ac:grpSpMkLst>
        </pc:grpChg>
        <pc:cxnChg chg="add">
          <ac:chgData name="Σεραφείμ Ζώτης" userId="484677c941e5fd9c" providerId="LiveId" clId="{685016D0-563B-492B-94C6-BD293E3A93EE}" dt="2023-03-28T06:56:56.985" v="209" actId="26606"/>
          <ac:cxnSpMkLst>
            <pc:docMk/>
            <pc:sldMk cId="2676639659" sldId="256"/>
            <ac:cxnSpMk id="16" creationId="{889FB2CC-C7A1-4A53-A088-636FB487FE67}"/>
          </ac:cxnSpMkLst>
        </pc:cxnChg>
      </pc:sldChg>
      <pc:sldChg chg="addSp modSp mod setBg">
        <pc:chgData name="Σεραφείμ Ζώτης" userId="484677c941e5fd9c" providerId="LiveId" clId="{685016D0-563B-492B-94C6-BD293E3A93EE}" dt="2023-03-28T06:57:09.913" v="210" actId="26606"/>
        <pc:sldMkLst>
          <pc:docMk/>
          <pc:sldMk cId="2596069212" sldId="257"/>
        </pc:sldMkLst>
        <pc:spChg chg="mod">
          <ac:chgData name="Σεραφείμ Ζώτης" userId="484677c941e5fd9c" providerId="LiveId" clId="{685016D0-563B-492B-94C6-BD293E3A93EE}" dt="2023-03-28T06:57:09.913" v="210" actId="26606"/>
          <ac:spMkLst>
            <pc:docMk/>
            <pc:sldMk cId="2596069212" sldId="257"/>
            <ac:spMk id="2" creationId="{BC5741C6-74C3-433A-9AAB-CD1B246C287E}"/>
          </ac:spMkLst>
        </pc:spChg>
        <pc:spChg chg="mod">
          <ac:chgData name="Σεραφείμ Ζώτης" userId="484677c941e5fd9c" providerId="LiveId" clId="{685016D0-563B-492B-94C6-BD293E3A93EE}" dt="2023-03-28T06:57:09.913" v="210" actId="26606"/>
          <ac:spMkLst>
            <pc:docMk/>
            <pc:sldMk cId="2596069212" sldId="257"/>
            <ac:spMk id="3" creationId="{41F9FE3D-9BF6-4A8F-8753-A9DDC1DDF6E8}"/>
          </ac:spMkLst>
        </pc:spChg>
        <pc:spChg chg="add">
          <ac:chgData name="Σεραφείμ Ζώτης" userId="484677c941e5fd9c" providerId="LiveId" clId="{685016D0-563B-492B-94C6-BD293E3A93EE}" dt="2023-03-28T06:57:09.913" v="210" actId="26606"/>
          <ac:spMkLst>
            <pc:docMk/>
            <pc:sldMk cId="2596069212" sldId="257"/>
            <ac:spMk id="16" creationId="{C8BABCA7-C1E0-41BA-A822-5F61251AA6A4}"/>
          </ac:spMkLst>
        </pc:spChg>
        <pc:grpChg chg="add">
          <ac:chgData name="Σεραφείμ Ζώτης" userId="484677c941e5fd9c" providerId="LiveId" clId="{685016D0-563B-492B-94C6-BD293E3A93EE}" dt="2023-03-28T06:57:09.913" v="210" actId="26606"/>
          <ac:grpSpMkLst>
            <pc:docMk/>
            <pc:sldMk cId="2596069212" sldId="257"/>
            <ac:grpSpMk id="8" creationId="{7575D7A7-3C36-4508-9BC6-70A93BD3C438}"/>
          </ac:grpSpMkLst>
        </pc:grpChg>
        <pc:grpChg chg="add">
          <ac:chgData name="Σεραφείμ Ζώτης" userId="484677c941e5fd9c" providerId="LiveId" clId="{685016D0-563B-492B-94C6-BD293E3A93EE}" dt="2023-03-28T06:57:09.913" v="210" actId="26606"/>
          <ac:grpSpMkLst>
            <pc:docMk/>
            <pc:sldMk cId="2596069212" sldId="257"/>
            <ac:grpSpMk id="18" creationId="{2E5D6EB5-6FDB-477A-98F5-7409CD53754D}"/>
          </ac:grpSpMkLst>
        </pc:grpChg>
        <pc:cxnChg chg="add">
          <ac:chgData name="Σεραφείμ Ζώτης" userId="484677c941e5fd9c" providerId="LiveId" clId="{685016D0-563B-492B-94C6-BD293E3A93EE}" dt="2023-03-28T06:57:09.913" v="210" actId="26606"/>
          <ac:cxnSpMkLst>
            <pc:docMk/>
            <pc:sldMk cId="2596069212" sldId="257"/>
            <ac:cxnSpMk id="14" creationId="{AE446D0E-6531-40B7-A182-FB8602439777}"/>
          </ac:cxnSpMkLst>
        </pc:cxnChg>
        <pc:cxnChg chg="add">
          <ac:chgData name="Σεραφείμ Ζώτης" userId="484677c941e5fd9c" providerId="LiveId" clId="{685016D0-563B-492B-94C6-BD293E3A93EE}" dt="2023-03-28T06:57:09.913" v="210" actId="26606"/>
          <ac:cxnSpMkLst>
            <pc:docMk/>
            <pc:sldMk cId="2596069212" sldId="257"/>
            <ac:cxnSpMk id="24" creationId="{889FB2CC-C7A1-4A53-A088-636FB487FE67}"/>
          </ac:cxnSpMkLst>
        </pc:cxnChg>
      </pc:sldChg>
      <pc:sldChg chg="addSp delSp modSp mod setBg">
        <pc:chgData name="Σεραφείμ Ζώτης" userId="484677c941e5fd9c" providerId="LiveId" clId="{685016D0-563B-492B-94C6-BD293E3A93EE}" dt="2023-03-28T06:58:25.513" v="229" actId="26606"/>
        <pc:sldMkLst>
          <pc:docMk/>
          <pc:sldMk cId="457991548" sldId="258"/>
        </pc:sldMkLst>
        <pc:spChg chg="mod">
          <ac:chgData name="Σεραφείμ Ζώτης" userId="484677c941e5fd9c" providerId="LiveId" clId="{685016D0-563B-492B-94C6-BD293E3A93EE}" dt="2023-03-28T06:58:25.513" v="229" actId="26606"/>
          <ac:spMkLst>
            <pc:docMk/>
            <pc:sldMk cId="457991548" sldId="258"/>
            <ac:spMk id="2" creationId="{2A4F9537-A021-4F0E-88CB-610766F684A9}"/>
          </ac:spMkLst>
        </pc:spChg>
        <pc:spChg chg="add del">
          <ac:chgData name="Σεραφείμ Ζώτης" userId="484677c941e5fd9c" providerId="LiveId" clId="{685016D0-563B-492B-94C6-BD293E3A93EE}" dt="2023-03-28T06:58:25.513" v="229" actId="26606"/>
          <ac:spMkLst>
            <pc:docMk/>
            <pc:sldMk cId="457991548" sldId="258"/>
            <ac:spMk id="3" creationId="{6925CA9D-F8A5-417E-AC44-08687BE446DB}"/>
          </ac:spMkLst>
        </pc:spChg>
        <pc:spChg chg="add del">
          <ac:chgData name="Σεραφείμ Ζώτης" userId="484677c941e5fd9c" providerId="LiveId" clId="{685016D0-563B-492B-94C6-BD293E3A93EE}" dt="2023-03-28T06:58:23.632" v="226" actId="26606"/>
          <ac:spMkLst>
            <pc:docMk/>
            <pc:sldMk cId="457991548" sldId="258"/>
            <ac:spMk id="8" creationId="{DC878D9A-77BE-4701-AE3D-EEFC53CD50BC}"/>
          </ac:spMkLst>
        </pc:spChg>
        <pc:spChg chg="add del">
          <ac:chgData name="Σεραφείμ Ζώτης" userId="484677c941e5fd9c" providerId="LiveId" clId="{685016D0-563B-492B-94C6-BD293E3A93EE}" dt="2023-03-28T06:58:09.600" v="220" actId="26606"/>
          <ac:spMkLst>
            <pc:docMk/>
            <pc:sldMk cId="457991548" sldId="258"/>
            <ac:spMk id="9" creationId="{52BE4420-3B5F-4549-8B4A-77855B8215EC}"/>
          </ac:spMkLst>
        </pc:spChg>
        <pc:spChg chg="add del">
          <ac:chgData name="Σεραφείμ Ζώτης" userId="484677c941e5fd9c" providerId="LiveId" clId="{685016D0-563B-492B-94C6-BD293E3A93EE}" dt="2023-03-28T06:58:23.632" v="226" actId="26606"/>
          <ac:spMkLst>
            <pc:docMk/>
            <pc:sldMk cId="457991548" sldId="258"/>
            <ac:spMk id="10" creationId="{F643BE08-0ED1-4B73-AC6D-B7E26A59CDAA}"/>
          </ac:spMkLst>
        </pc:spChg>
        <pc:spChg chg="add del">
          <ac:chgData name="Σεραφείμ Ζώτης" userId="484677c941e5fd9c" providerId="LiveId" clId="{685016D0-563B-492B-94C6-BD293E3A93EE}" dt="2023-03-28T06:58:09.600" v="220" actId="26606"/>
          <ac:spMkLst>
            <pc:docMk/>
            <pc:sldMk cId="457991548" sldId="258"/>
            <ac:spMk id="11" creationId="{A75876F6-95D4-48CB-8E3E-4401A96E25A4}"/>
          </ac:spMkLst>
        </pc:spChg>
        <pc:spChg chg="add del">
          <ac:chgData name="Σεραφείμ Ζώτης" userId="484677c941e5fd9c" providerId="LiveId" clId="{685016D0-563B-492B-94C6-BD293E3A93EE}" dt="2023-03-28T06:58:23.632" v="226" actId="26606"/>
          <ac:spMkLst>
            <pc:docMk/>
            <pc:sldMk cId="457991548" sldId="258"/>
            <ac:spMk id="12" creationId="{956B2094-7FC0-45FC-BFED-3CB88CEE63F5}"/>
          </ac:spMkLst>
        </pc:spChg>
        <pc:spChg chg="add del">
          <ac:chgData name="Σεραφείμ Ζώτης" userId="484677c941e5fd9c" providerId="LiveId" clId="{685016D0-563B-492B-94C6-BD293E3A93EE}" dt="2023-03-28T06:58:09.600" v="220" actId="26606"/>
          <ac:spMkLst>
            <pc:docMk/>
            <pc:sldMk cId="457991548" sldId="258"/>
            <ac:spMk id="13" creationId="{D1B84719-90BB-4D0C-92D8-61DC5512B34B}"/>
          </ac:spMkLst>
        </pc:spChg>
        <pc:spChg chg="add del">
          <ac:chgData name="Σεραφείμ Ζώτης" userId="484677c941e5fd9c" providerId="LiveId" clId="{685016D0-563B-492B-94C6-BD293E3A93EE}" dt="2023-03-28T06:58:23.632" v="226" actId="26606"/>
          <ac:spMkLst>
            <pc:docMk/>
            <pc:sldMk cId="457991548" sldId="258"/>
            <ac:spMk id="14" creationId="{07A4B640-BB7F-4272-A710-068DBA9F9A6E}"/>
          </ac:spMkLst>
        </pc:spChg>
        <pc:spChg chg="add del">
          <ac:chgData name="Σεραφείμ Ζώτης" userId="484677c941e5fd9c" providerId="LiveId" clId="{685016D0-563B-492B-94C6-BD293E3A93EE}" dt="2023-03-28T06:58:09.600" v="220" actId="26606"/>
          <ac:spMkLst>
            <pc:docMk/>
            <pc:sldMk cId="457991548" sldId="258"/>
            <ac:spMk id="15" creationId="{7B407EC4-5D16-4845-9840-4E28622B6568}"/>
          </ac:spMkLst>
        </pc:spChg>
        <pc:spChg chg="add del">
          <ac:chgData name="Σεραφείμ Ζώτης" userId="484677c941e5fd9c" providerId="LiveId" clId="{685016D0-563B-492B-94C6-BD293E3A93EE}" dt="2023-03-28T06:58:20.794" v="224" actId="26606"/>
          <ac:spMkLst>
            <pc:docMk/>
            <pc:sldMk cId="457991548" sldId="258"/>
            <ac:spMk id="19" creationId="{95224A92-B71D-4244-9CEE-E80F9BD118DF}"/>
          </ac:spMkLst>
        </pc:spChg>
        <pc:spChg chg="add del">
          <ac:chgData name="Σεραφείμ Ζώτης" userId="484677c941e5fd9c" providerId="LiveId" clId="{685016D0-563B-492B-94C6-BD293E3A93EE}" dt="2023-03-28T06:58:20.794" v="224" actId="26606"/>
          <ac:spMkLst>
            <pc:docMk/>
            <pc:sldMk cId="457991548" sldId="258"/>
            <ac:spMk id="20" creationId="{9069A319-3937-4297-B7D8-6745097B90D2}"/>
          </ac:spMkLst>
        </pc:spChg>
        <pc:spChg chg="add del">
          <ac:chgData name="Σεραφείμ Ζώτης" userId="484677c941e5fd9c" providerId="LiveId" clId="{685016D0-563B-492B-94C6-BD293E3A93EE}" dt="2023-03-28T06:58:20.794" v="224" actId="26606"/>
          <ac:spMkLst>
            <pc:docMk/>
            <pc:sldMk cId="457991548" sldId="258"/>
            <ac:spMk id="21" creationId="{F3FDFE78-2422-40CD-BC53-9E0C459C9D9F}"/>
          </ac:spMkLst>
        </pc:spChg>
        <pc:spChg chg="add del">
          <ac:chgData name="Σεραφείμ Ζώτης" userId="484677c941e5fd9c" providerId="LiveId" clId="{685016D0-563B-492B-94C6-BD293E3A93EE}" dt="2023-03-28T06:58:20.794" v="224" actId="26606"/>
          <ac:spMkLst>
            <pc:docMk/>
            <pc:sldMk cId="457991548" sldId="258"/>
            <ac:spMk id="22" creationId="{A97E302E-4D34-42E4-94A8-4FC0AF572FEB}"/>
          </ac:spMkLst>
        </pc:spChg>
        <pc:spChg chg="add del">
          <ac:chgData name="Σεραφείμ Ζώτης" userId="484677c941e5fd9c" providerId="LiveId" clId="{685016D0-563B-492B-94C6-BD293E3A93EE}" dt="2023-03-28T06:58:23.632" v="226" actId="26606"/>
          <ac:spMkLst>
            <pc:docMk/>
            <pc:sldMk cId="457991548" sldId="258"/>
            <ac:spMk id="25" creationId="{6925CA9D-F8A5-417E-AC44-08687BE446DB}"/>
          </ac:spMkLst>
        </pc:spChg>
        <pc:spChg chg="add">
          <ac:chgData name="Σεραφείμ Ζώτης" userId="484677c941e5fd9c" providerId="LiveId" clId="{685016D0-563B-492B-94C6-BD293E3A93EE}" dt="2023-03-28T06:58:25.513" v="229" actId="26606"/>
          <ac:spMkLst>
            <pc:docMk/>
            <pc:sldMk cId="457991548" sldId="258"/>
            <ac:spMk id="34" creationId="{95224A92-B71D-4244-9CEE-E80F9BD118DF}"/>
          </ac:spMkLst>
        </pc:spChg>
        <pc:spChg chg="add">
          <ac:chgData name="Σεραφείμ Ζώτης" userId="484677c941e5fd9c" providerId="LiveId" clId="{685016D0-563B-492B-94C6-BD293E3A93EE}" dt="2023-03-28T06:58:25.513" v="229" actId="26606"/>
          <ac:spMkLst>
            <pc:docMk/>
            <pc:sldMk cId="457991548" sldId="258"/>
            <ac:spMk id="35" creationId="{9069A319-3937-4297-B7D8-6745097B90D2}"/>
          </ac:spMkLst>
        </pc:spChg>
        <pc:spChg chg="add">
          <ac:chgData name="Σεραφείμ Ζώτης" userId="484677c941e5fd9c" providerId="LiveId" clId="{685016D0-563B-492B-94C6-BD293E3A93EE}" dt="2023-03-28T06:58:25.513" v="229" actId="26606"/>
          <ac:spMkLst>
            <pc:docMk/>
            <pc:sldMk cId="457991548" sldId="258"/>
            <ac:spMk id="36" creationId="{F3FDFE78-2422-40CD-BC53-9E0C459C9D9F}"/>
          </ac:spMkLst>
        </pc:spChg>
        <pc:spChg chg="add">
          <ac:chgData name="Σεραφείμ Ζώτης" userId="484677c941e5fd9c" providerId="LiveId" clId="{685016D0-563B-492B-94C6-BD293E3A93EE}" dt="2023-03-28T06:58:25.513" v="229" actId="26606"/>
          <ac:spMkLst>
            <pc:docMk/>
            <pc:sldMk cId="457991548" sldId="258"/>
            <ac:spMk id="37" creationId="{A97E302E-4D34-42E4-94A8-4FC0AF572FEB}"/>
          </ac:spMkLst>
        </pc:spChg>
        <pc:grpChg chg="add del">
          <ac:chgData name="Σεραφείμ Ζώτης" userId="484677c941e5fd9c" providerId="LiveId" clId="{685016D0-563B-492B-94C6-BD293E3A93EE}" dt="2023-03-28T06:58:25.458" v="228" actId="26606"/>
          <ac:grpSpMkLst>
            <pc:docMk/>
            <pc:sldMk cId="457991548" sldId="258"/>
            <ac:grpSpMk id="27" creationId="{E7DEDD00-5E71-418B-9C3C-9B71B018221A}"/>
          </ac:grpSpMkLst>
        </pc:grpChg>
        <pc:graphicFrameChg chg="add del">
          <ac:chgData name="Σεραφείμ Ζώτης" userId="484677c941e5fd9c" providerId="LiveId" clId="{685016D0-563B-492B-94C6-BD293E3A93EE}" dt="2023-03-28T06:58:09.600" v="220" actId="26606"/>
          <ac:graphicFrameMkLst>
            <pc:docMk/>
            <pc:sldMk cId="457991548" sldId="258"/>
            <ac:graphicFrameMk id="5" creationId="{C2E736B0-07A6-EA38-4DCA-F5BDEB915180}"/>
          </ac:graphicFrameMkLst>
        </pc:graphicFrameChg>
        <pc:graphicFrameChg chg="add del">
          <ac:chgData name="Σεραφείμ Ζώτης" userId="484677c941e5fd9c" providerId="LiveId" clId="{685016D0-563B-492B-94C6-BD293E3A93EE}" dt="2023-03-28T06:58:15.160" v="222" actId="26606"/>
          <ac:graphicFrameMkLst>
            <pc:docMk/>
            <pc:sldMk cId="457991548" sldId="258"/>
            <ac:graphicFrameMk id="17" creationId="{B8753521-2263-314A-D11A-07810F745025}"/>
          </ac:graphicFrameMkLst>
        </pc:graphicFrameChg>
        <pc:graphicFrameChg chg="add del">
          <ac:chgData name="Σεραφείμ Ζώτης" userId="484677c941e5fd9c" providerId="LiveId" clId="{685016D0-563B-492B-94C6-BD293E3A93EE}" dt="2023-03-28T06:58:20.794" v="224" actId="26606"/>
          <ac:graphicFrameMkLst>
            <pc:docMk/>
            <pc:sldMk cId="457991548" sldId="258"/>
            <ac:graphicFrameMk id="23" creationId="{F05C33BE-E2D9-8D53-A88D-9314F8B7D44D}"/>
          </ac:graphicFrameMkLst>
        </pc:graphicFrameChg>
        <pc:graphicFrameChg chg="add del">
          <ac:chgData name="Σεραφείμ Ζώτης" userId="484677c941e5fd9c" providerId="LiveId" clId="{685016D0-563B-492B-94C6-BD293E3A93EE}" dt="2023-03-28T06:58:25.458" v="228" actId="26606"/>
          <ac:graphicFrameMkLst>
            <pc:docMk/>
            <pc:sldMk cId="457991548" sldId="258"/>
            <ac:graphicFrameMk id="32" creationId="{FDD86677-1D74-A4BD-C9C3-D07665DE4CC0}"/>
          </ac:graphicFrameMkLst>
        </pc:graphicFrameChg>
        <pc:graphicFrameChg chg="add">
          <ac:chgData name="Σεραφείμ Ζώτης" userId="484677c941e5fd9c" providerId="LiveId" clId="{685016D0-563B-492B-94C6-BD293E3A93EE}" dt="2023-03-28T06:58:25.513" v="229" actId="26606"/>
          <ac:graphicFrameMkLst>
            <pc:docMk/>
            <pc:sldMk cId="457991548" sldId="258"/>
            <ac:graphicFrameMk id="38" creationId="{F05C33BE-E2D9-8D53-A88D-9314F8B7D44D}"/>
          </ac:graphicFrameMkLst>
        </pc:graphicFrameChg>
      </pc:sldChg>
      <pc:sldChg chg="addSp delSp modSp mod setBg">
        <pc:chgData name="Σεραφείμ Ζώτης" userId="484677c941e5fd9c" providerId="LiveId" clId="{685016D0-563B-492B-94C6-BD293E3A93EE}" dt="2023-03-28T06:57:38.697" v="217" actId="26606"/>
        <pc:sldMkLst>
          <pc:docMk/>
          <pc:sldMk cId="1628481822" sldId="259"/>
        </pc:sldMkLst>
        <pc:spChg chg="mod">
          <ac:chgData name="Σεραφείμ Ζώτης" userId="484677c941e5fd9c" providerId="LiveId" clId="{685016D0-563B-492B-94C6-BD293E3A93EE}" dt="2023-03-28T06:57:38.697" v="217" actId="26606"/>
          <ac:spMkLst>
            <pc:docMk/>
            <pc:sldMk cId="1628481822" sldId="259"/>
            <ac:spMk id="2" creationId="{0E515F1D-0072-42F7-A699-91DFD4B8DB8F}"/>
          </ac:spMkLst>
        </pc:spChg>
        <pc:spChg chg="add del">
          <ac:chgData name="Σεραφείμ Ζώτης" userId="484677c941e5fd9c" providerId="LiveId" clId="{685016D0-563B-492B-94C6-BD293E3A93EE}" dt="2023-03-28T06:57:38.697" v="217" actId="26606"/>
          <ac:spMkLst>
            <pc:docMk/>
            <pc:sldMk cId="1628481822" sldId="259"/>
            <ac:spMk id="3" creationId="{B27600DF-E7EF-43E6-ADB1-B28927B99D64}"/>
          </ac:spMkLst>
        </pc:spChg>
        <pc:spChg chg="add del">
          <ac:chgData name="Σεραφείμ Ζώτης" userId="484677c941e5fd9c" providerId="LiveId" clId="{685016D0-563B-492B-94C6-BD293E3A93EE}" dt="2023-03-28T06:57:27.133" v="212" actId="26606"/>
          <ac:spMkLst>
            <pc:docMk/>
            <pc:sldMk cId="1628481822" sldId="259"/>
            <ac:spMk id="9" creationId="{52BE4420-3B5F-4549-8B4A-77855B8215EC}"/>
          </ac:spMkLst>
        </pc:spChg>
        <pc:spChg chg="add del">
          <ac:chgData name="Σεραφείμ Ζώτης" userId="484677c941e5fd9c" providerId="LiveId" clId="{685016D0-563B-492B-94C6-BD293E3A93EE}" dt="2023-03-28T06:57:27.133" v="212" actId="26606"/>
          <ac:spMkLst>
            <pc:docMk/>
            <pc:sldMk cId="1628481822" sldId="259"/>
            <ac:spMk id="11" creationId="{A75876F6-95D4-48CB-8E3E-4401A96E25A4}"/>
          </ac:spMkLst>
        </pc:spChg>
        <pc:spChg chg="add del">
          <ac:chgData name="Σεραφείμ Ζώτης" userId="484677c941e5fd9c" providerId="LiveId" clId="{685016D0-563B-492B-94C6-BD293E3A93EE}" dt="2023-03-28T06:57:27.133" v="212" actId="26606"/>
          <ac:spMkLst>
            <pc:docMk/>
            <pc:sldMk cId="1628481822" sldId="259"/>
            <ac:spMk id="13" creationId="{D1B84719-90BB-4D0C-92D8-61DC5512B34B}"/>
          </ac:spMkLst>
        </pc:spChg>
        <pc:spChg chg="add del">
          <ac:chgData name="Σεραφείμ Ζώτης" userId="484677c941e5fd9c" providerId="LiveId" clId="{685016D0-563B-492B-94C6-BD293E3A93EE}" dt="2023-03-28T06:57:27.133" v="212" actId="26606"/>
          <ac:spMkLst>
            <pc:docMk/>
            <pc:sldMk cId="1628481822" sldId="259"/>
            <ac:spMk id="15" creationId="{7B407EC4-5D16-4845-9840-4E28622B6568}"/>
          </ac:spMkLst>
        </pc:spChg>
        <pc:spChg chg="add">
          <ac:chgData name="Σεραφείμ Ζώτης" userId="484677c941e5fd9c" providerId="LiveId" clId="{685016D0-563B-492B-94C6-BD293E3A93EE}" dt="2023-03-28T06:57:38.697" v="217" actId="26606"/>
          <ac:spMkLst>
            <pc:docMk/>
            <pc:sldMk cId="1628481822" sldId="259"/>
            <ac:spMk id="21" creationId="{52BE4420-3B5F-4549-8B4A-77855B8215EC}"/>
          </ac:spMkLst>
        </pc:spChg>
        <pc:spChg chg="add">
          <ac:chgData name="Σεραφείμ Ζώτης" userId="484677c941e5fd9c" providerId="LiveId" clId="{685016D0-563B-492B-94C6-BD293E3A93EE}" dt="2023-03-28T06:57:38.697" v="217" actId="26606"/>
          <ac:spMkLst>
            <pc:docMk/>
            <pc:sldMk cId="1628481822" sldId="259"/>
            <ac:spMk id="22" creationId="{A75876F6-95D4-48CB-8E3E-4401A96E25A4}"/>
          </ac:spMkLst>
        </pc:spChg>
        <pc:spChg chg="add">
          <ac:chgData name="Σεραφείμ Ζώτης" userId="484677c941e5fd9c" providerId="LiveId" clId="{685016D0-563B-492B-94C6-BD293E3A93EE}" dt="2023-03-28T06:57:38.697" v="217" actId="26606"/>
          <ac:spMkLst>
            <pc:docMk/>
            <pc:sldMk cId="1628481822" sldId="259"/>
            <ac:spMk id="23" creationId="{D1B84719-90BB-4D0C-92D8-61DC5512B34B}"/>
          </ac:spMkLst>
        </pc:spChg>
        <pc:spChg chg="add">
          <ac:chgData name="Σεραφείμ Ζώτης" userId="484677c941e5fd9c" providerId="LiveId" clId="{685016D0-563B-492B-94C6-BD293E3A93EE}" dt="2023-03-28T06:57:38.697" v="217" actId="26606"/>
          <ac:spMkLst>
            <pc:docMk/>
            <pc:sldMk cId="1628481822" sldId="259"/>
            <ac:spMk id="24" creationId="{7B407EC4-5D16-4845-9840-4E28622B6568}"/>
          </ac:spMkLst>
        </pc:spChg>
        <pc:graphicFrameChg chg="add del">
          <ac:chgData name="Σεραφείμ Ζώτης" userId="484677c941e5fd9c" providerId="LiveId" clId="{685016D0-563B-492B-94C6-BD293E3A93EE}" dt="2023-03-28T06:57:27.133" v="212" actId="26606"/>
          <ac:graphicFrameMkLst>
            <pc:docMk/>
            <pc:sldMk cId="1628481822" sldId="259"/>
            <ac:graphicFrameMk id="5" creationId="{AE8774C6-97EC-C0B7-6499-3DF814DF7EF4}"/>
          </ac:graphicFrameMkLst>
        </pc:graphicFrameChg>
        <pc:graphicFrameChg chg="add del">
          <ac:chgData name="Σεραφείμ Ζώτης" userId="484677c941e5fd9c" providerId="LiveId" clId="{685016D0-563B-492B-94C6-BD293E3A93EE}" dt="2023-03-28T06:57:33.368" v="214" actId="26606"/>
          <ac:graphicFrameMkLst>
            <pc:docMk/>
            <pc:sldMk cId="1628481822" sldId="259"/>
            <ac:graphicFrameMk id="17" creationId="{0C4AE383-4179-7907-8E6B-E7D6DB25286C}"/>
          </ac:graphicFrameMkLst>
        </pc:graphicFrameChg>
        <pc:graphicFrameChg chg="add del">
          <ac:chgData name="Σεραφείμ Ζώτης" userId="484677c941e5fd9c" providerId="LiveId" clId="{685016D0-563B-492B-94C6-BD293E3A93EE}" dt="2023-03-28T06:57:38.640" v="216" actId="26606"/>
          <ac:graphicFrameMkLst>
            <pc:docMk/>
            <pc:sldMk cId="1628481822" sldId="259"/>
            <ac:graphicFrameMk id="19" creationId="{0B451F06-7F08-B8D0-2D5F-9DD54D20A43D}"/>
          </ac:graphicFrameMkLst>
        </pc:graphicFrameChg>
        <pc:graphicFrameChg chg="add">
          <ac:chgData name="Σεραφείμ Ζώτης" userId="484677c941e5fd9c" providerId="LiveId" clId="{685016D0-563B-492B-94C6-BD293E3A93EE}" dt="2023-03-28T06:57:38.697" v="217" actId="26606"/>
          <ac:graphicFrameMkLst>
            <pc:docMk/>
            <pc:sldMk cId="1628481822" sldId="259"/>
            <ac:graphicFrameMk id="25" creationId="{AE8774C6-97EC-C0B7-6499-3DF814DF7EF4}"/>
          </ac:graphicFrameMkLst>
        </pc:graphicFrameChg>
      </pc:sldChg>
      <pc:sldChg chg="addSp delSp modSp mod setBg">
        <pc:chgData name="Σεραφείμ Ζώτης" userId="484677c941e5fd9c" providerId="LiveId" clId="{685016D0-563B-492B-94C6-BD293E3A93EE}" dt="2023-03-28T06:57:52.633" v="218" actId="26606"/>
        <pc:sldMkLst>
          <pc:docMk/>
          <pc:sldMk cId="3111887383" sldId="260"/>
        </pc:sldMkLst>
        <pc:spChg chg="mod">
          <ac:chgData name="Σεραφείμ Ζώτης" userId="484677c941e5fd9c" providerId="LiveId" clId="{685016D0-563B-492B-94C6-BD293E3A93EE}" dt="2023-03-28T06:57:52.633" v="218" actId="26606"/>
          <ac:spMkLst>
            <pc:docMk/>
            <pc:sldMk cId="3111887383" sldId="260"/>
            <ac:spMk id="2" creationId="{76C141AF-6E33-4A73-8093-CF27F5091EA4}"/>
          </ac:spMkLst>
        </pc:spChg>
        <pc:spChg chg="del">
          <ac:chgData name="Σεραφείμ Ζώτης" userId="484677c941e5fd9c" providerId="LiveId" clId="{685016D0-563B-492B-94C6-BD293E3A93EE}" dt="2023-03-28T06:57:52.633" v="218" actId="26606"/>
          <ac:spMkLst>
            <pc:docMk/>
            <pc:sldMk cId="3111887383" sldId="260"/>
            <ac:spMk id="3" creationId="{466713E3-A4E9-4372-A9FF-D718A8B3AA49}"/>
          </ac:spMkLst>
        </pc:spChg>
        <pc:spChg chg="add">
          <ac:chgData name="Σεραφείμ Ζώτης" userId="484677c941e5fd9c" providerId="LiveId" clId="{685016D0-563B-492B-94C6-BD293E3A93EE}" dt="2023-03-28T06:57:52.633" v="218" actId="26606"/>
          <ac:spMkLst>
            <pc:docMk/>
            <pc:sldMk cId="3111887383" sldId="260"/>
            <ac:spMk id="9" creationId="{52BE4420-3B5F-4549-8B4A-77855B8215EC}"/>
          </ac:spMkLst>
        </pc:spChg>
        <pc:spChg chg="add">
          <ac:chgData name="Σεραφείμ Ζώτης" userId="484677c941e5fd9c" providerId="LiveId" clId="{685016D0-563B-492B-94C6-BD293E3A93EE}" dt="2023-03-28T06:57:52.633" v="218" actId="26606"/>
          <ac:spMkLst>
            <pc:docMk/>
            <pc:sldMk cId="3111887383" sldId="260"/>
            <ac:spMk id="11" creationId="{A75876F6-95D4-48CB-8E3E-4401A96E25A4}"/>
          </ac:spMkLst>
        </pc:spChg>
        <pc:spChg chg="add">
          <ac:chgData name="Σεραφείμ Ζώτης" userId="484677c941e5fd9c" providerId="LiveId" clId="{685016D0-563B-492B-94C6-BD293E3A93EE}" dt="2023-03-28T06:57:52.633" v="218" actId="26606"/>
          <ac:spMkLst>
            <pc:docMk/>
            <pc:sldMk cId="3111887383" sldId="260"/>
            <ac:spMk id="13" creationId="{D1B84719-90BB-4D0C-92D8-61DC5512B34B}"/>
          </ac:spMkLst>
        </pc:spChg>
        <pc:spChg chg="add">
          <ac:chgData name="Σεραφείμ Ζώτης" userId="484677c941e5fd9c" providerId="LiveId" clId="{685016D0-563B-492B-94C6-BD293E3A93EE}" dt="2023-03-28T06:57:52.633" v="218" actId="26606"/>
          <ac:spMkLst>
            <pc:docMk/>
            <pc:sldMk cId="3111887383" sldId="260"/>
            <ac:spMk id="15" creationId="{7B407EC4-5D16-4845-9840-4E28622B6568}"/>
          </ac:spMkLst>
        </pc:spChg>
        <pc:graphicFrameChg chg="add">
          <ac:chgData name="Σεραφείμ Ζώτης" userId="484677c941e5fd9c" providerId="LiveId" clId="{685016D0-563B-492B-94C6-BD293E3A93EE}" dt="2023-03-28T06:57:52.633" v="218" actId="26606"/>
          <ac:graphicFrameMkLst>
            <pc:docMk/>
            <pc:sldMk cId="3111887383" sldId="260"/>
            <ac:graphicFrameMk id="5" creationId="{F8E4A7C8-4B66-B8C4-9ACC-79BF5999EFA0}"/>
          </ac:graphicFrameMkLst>
        </pc:graphicFrameChg>
      </pc:sldChg>
      <pc:sldChg chg="addSp modSp mod setBg">
        <pc:chgData name="Σεραφείμ Ζώτης" userId="484677c941e5fd9c" providerId="LiveId" clId="{685016D0-563B-492B-94C6-BD293E3A93EE}" dt="2023-03-28T06:58:32.062" v="230" actId="26606"/>
        <pc:sldMkLst>
          <pc:docMk/>
          <pc:sldMk cId="284840096" sldId="261"/>
        </pc:sldMkLst>
        <pc:spChg chg="mod">
          <ac:chgData name="Σεραφείμ Ζώτης" userId="484677c941e5fd9c" providerId="LiveId" clId="{685016D0-563B-492B-94C6-BD293E3A93EE}" dt="2023-03-28T06:58:32.062" v="230" actId="26606"/>
          <ac:spMkLst>
            <pc:docMk/>
            <pc:sldMk cId="284840096" sldId="261"/>
            <ac:spMk id="2" creationId="{C0F48349-1441-42A6-A156-A121C0086974}"/>
          </ac:spMkLst>
        </pc:spChg>
        <pc:spChg chg="mod">
          <ac:chgData name="Σεραφείμ Ζώτης" userId="484677c941e5fd9c" providerId="LiveId" clId="{685016D0-563B-492B-94C6-BD293E3A93EE}" dt="2023-03-28T06:58:32.062" v="230" actId="26606"/>
          <ac:spMkLst>
            <pc:docMk/>
            <pc:sldMk cId="284840096" sldId="261"/>
            <ac:spMk id="3" creationId="{B4A11BB5-6FA5-4C8C-857F-CC816DB6FAE4}"/>
          </ac:spMkLst>
        </pc:spChg>
        <pc:spChg chg="add">
          <ac:chgData name="Σεραφείμ Ζώτης" userId="484677c941e5fd9c" providerId="LiveId" clId="{685016D0-563B-492B-94C6-BD293E3A93EE}" dt="2023-03-28T06:58:32.062" v="230" actId="26606"/>
          <ac:spMkLst>
            <pc:docMk/>
            <pc:sldMk cId="284840096" sldId="261"/>
            <ac:spMk id="16" creationId="{C8BABCA7-C1E0-41BA-A822-5F61251AA6A4}"/>
          </ac:spMkLst>
        </pc:spChg>
        <pc:grpChg chg="add">
          <ac:chgData name="Σεραφείμ Ζώτης" userId="484677c941e5fd9c" providerId="LiveId" clId="{685016D0-563B-492B-94C6-BD293E3A93EE}" dt="2023-03-28T06:58:32.062" v="230" actId="26606"/>
          <ac:grpSpMkLst>
            <pc:docMk/>
            <pc:sldMk cId="284840096" sldId="261"/>
            <ac:grpSpMk id="8" creationId="{7575D7A7-3C36-4508-9BC6-70A93BD3C438}"/>
          </ac:grpSpMkLst>
        </pc:grpChg>
        <pc:grpChg chg="add">
          <ac:chgData name="Σεραφείμ Ζώτης" userId="484677c941e5fd9c" providerId="LiveId" clId="{685016D0-563B-492B-94C6-BD293E3A93EE}" dt="2023-03-28T06:58:32.062" v="230" actId="26606"/>
          <ac:grpSpMkLst>
            <pc:docMk/>
            <pc:sldMk cId="284840096" sldId="261"/>
            <ac:grpSpMk id="18" creationId="{2E5D6EB5-6FDB-477A-98F5-7409CD53754D}"/>
          </ac:grpSpMkLst>
        </pc:grpChg>
        <pc:cxnChg chg="add">
          <ac:chgData name="Σεραφείμ Ζώτης" userId="484677c941e5fd9c" providerId="LiveId" clId="{685016D0-563B-492B-94C6-BD293E3A93EE}" dt="2023-03-28T06:58:32.062" v="230" actId="26606"/>
          <ac:cxnSpMkLst>
            <pc:docMk/>
            <pc:sldMk cId="284840096" sldId="261"/>
            <ac:cxnSpMk id="14" creationId="{AE446D0E-6531-40B7-A182-FB8602439777}"/>
          </ac:cxnSpMkLst>
        </pc:cxnChg>
        <pc:cxnChg chg="add">
          <ac:chgData name="Σεραφείμ Ζώτης" userId="484677c941e5fd9c" providerId="LiveId" clId="{685016D0-563B-492B-94C6-BD293E3A93EE}" dt="2023-03-28T06:58:32.062" v="230" actId="26606"/>
          <ac:cxnSpMkLst>
            <pc:docMk/>
            <pc:sldMk cId="284840096" sldId="261"/>
            <ac:cxnSpMk id="24" creationId="{889FB2CC-C7A1-4A53-A088-636FB487FE67}"/>
          </ac:cxnSpMkLst>
        </pc:cxnChg>
      </pc:sldChg>
      <pc:sldChg chg="addSp delSp modSp mod setBg">
        <pc:chgData name="Σεραφείμ Ζώτης" userId="484677c941e5fd9c" providerId="LiveId" clId="{685016D0-563B-492B-94C6-BD293E3A93EE}" dt="2023-03-28T06:58:42.525" v="233" actId="26606"/>
        <pc:sldMkLst>
          <pc:docMk/>
          <pc:sldMk cId="0" sldId="262"/>
        </pc:sldMkLst>
        <pc:spChg chg="mod">
          <ac:chgData name="Σεραφείμ Ζώτης" userId="484677c941e5fd9c" providerId="LiveId" clId="{685016D0-563B-492B-94C6-BD293E3A93EE}" dt="2023-03-28T06:58:42.525" v="233" actId="26606"/>
          <ac:spMkLst>
            <pc:docMk/>
            <pc:sldMk cId="0" sldId="262"/>
            <ac:spMk id="8194" creationId="{B9C0FD30-40E4-4574-817D-4C86A6DE7C90}"/>
          </ac:spMkLst>
        </pc:spChg>
        <pc:spChg chg="add del">
          <ac:chgData name="Σεραφείμ Ζώτης" userId="484677c941e5fd9c" providerId="LiveId" clId="{685016D0-563B-492B-94C6-BD293E3A93EE}" dt="2023-03-28T06:58:42.525" v="233" actId="26606"/>
          <ac:spMkLst>
            <pc:docMk/>
            <pc:sldMk cId="0" sldId="262"/>
            <ac:spMk id="8195" creationId="{8BB27891-EE9F-4960-B4B5-6CA08176F45C}"/>
          </ac:spMkLst>
        </pc:spChg>
        <pc:graphicFrameChg chg="add del">
          <ac:chgData name="Σεραφείμ Ζώτης" userId="484677c941e5fd9c" providerId="LiveId" clId="{685016D0-563B-492B-94C6-BD293E3A93EE}" dt="2023-03-28T06:58:42.448" v="232" actId="26606"/>
          <ac:graphicFrameMkLst>
            <pc:docMk/>
            <pc:sldMk cId="0" sldId="262"/>
            <ac:graphicFrameMk id="8197" creationId="{B4208445-666D-0839-6EB0-EA5F2775B46F}"/>
          </ac:graphicFrameMkLst>
        </pc:graphicFrameChg>
        <pc:graphicFrameChg chg="add">
          <ac:chgData name="Σεραφείμ Ζώτης" userId="484677c941e5fd9c" providerId="LiveId" clId="{685016D0-563B-492B-94C6-BD293E3A93EE}" dt="2023-03-28T06:58:42.525" v="233" actId="26606"/>
          <ac:graphicFrameMkLst>
            <pc:docMk/>
            <pc:sldMk cId="0" sldId="262"/>
            <ac:graphicFrameMk id="8199" creationId="{657340A2-0EE8-63DC-16D0-0F26102B1100}"/>
          </ac:graphicFrameMkLst>
        </pc:graphicFrameChg>
      </pc:sldChg>
      <pc:sldChg chg="addSp modSp mod setBg">
        <pc:chgData name="Σεραφείμ Ζώτης" userId="484677c941e5fd9c" providerId="LiveId" clId="{685016D0-563B-492B-94C6-BD293E3A93EE}" dt="2023-03-28T06:58:57.351" v="234" actId="26606"/>
        <pc:sldMkLst>
          <pc:docMk/>
          <pc:sldMk cId="0" sldId="265"/>
        </pc:sldMkLst>
        <pc:spChg chg="mod">
          <ac:chgData name="Σεραφείμ Ζώτης" userId="484677c941e5fd9c" providerId="LiveId" clId="{685016D0-563B-492B-94C6-BD293E3A93EE}" dt="2023-03-28T06:58:57.351" v="234" actId="26606"/>
          <ac:spMkLst>
            <pc:docMk/>
            <pc:sldMk cId="0" sldId="265"/>
            <ac:spMk id="11266" creationId="{6A12679F-E1D1-4210-9B4D-F46B39D99E98}"/>
          </ac:spMkLst>
        </pc:spChg>
        <pc:spChg chg="mod">
          <ac:chgData name="Σεραφείμ Ζώτης" userId="484677c941e5fd9c" providerId="LiveId" clId="{685016D0-563B-492B-94C6-BD293E3A93EE}" dt="2023-03-28T06:58:57.351" v="234" actId="26606"/>
          <ac:spMkLst>
            <pc:docMk/>
            <pc:sldMk cId="0" sldId="265"/>
            <ac:spMk id="11267" creationId="{4B00B760-5C59-4C6E-B099-5DF69735CD9B}"/>
          </ac:spMkLst>
        </pc:spChg>
        <pc:spChg chg="add">
          <ac:chgData name="Σεραφείμ Ζώτης" userId="484677c941e5fd9c" providerId="LiveId" clId="{685016D0-563B-492B-94C6-BD293E3A93EE}" dt="2023-03-28T06:58:57.351" v="234" actId="26606"/>
          <ac:spMkLst>
            <pc:docMk/>
            <pc:sldMk cId="0" sldId="265"/>
            <ac:spMk id="11272" creationId="{0B7C4858-FAA3-4226-A856-193A01910E69}"/>
          </ac:spMkLst>
        </pc:spChg>
        <pc:spChg chg="add">
          <ac:chgData name="Σεραφείμ Ζώτης" userId="484677c941e5fd9c" providerId="LiveId" clId="{685016D0-563B-492B-94C6-BD293E3A93EE}" dt="2023-03-28T06:58:57.351" v="234" actId="26606"/>
          <ac:spMkLst>
            <pc:docMk/>
            <pc:sldMk cId="0" sldId="265"/>
            <ac:spMk id="11274" creationId="{68C1B503-0291-4E82-A65E-72D604D9F6CF}"/>
          </ac:spMkLst>
        </pc:spChg>
        <pc:spChg chg="add">
          <ac:chgData name="Σεραφείμ Ζώτης" userId="484677c941e5fd9c" providerId="LiveId" clId="{685016D0-563B-492B-94C6-BD293E3A93EE}" dt="2023-03-28T06:58:57.351" v="234" actId="26606"/>
          <ac:spMkLst>
            <pc:docMk/>
            <pc:sldMk cId="0" sldId="265"/>
            <ac:spMk id="11276" creationId="{B3F836C5-9601-4982-A121-CCA49BF7BA6C}"/>
          </ac:spMkLst>
        </pc:spChg>
        <pc:spChg chg="add">
          <ac:chgData name="Σεραφείμ Ζώτης" userId="484677c941e5fd9c" providerId="LiveId" clId="{685016D0-563B-492B-94C6-BD293E3A93EE}" dt="2023-03-28T06:58:57.351" v="234" actId="26606"/>
          <ac:spMkLst>
            <pc:docMk/>
            <pc:sldMk cId="0" sldId="265"/>
            <ac:spMk id="11278" creationId="{46CD0D05-FF47-4ABB-841C-0600CADC354B}"/>
          </ac:spMkLst>
        </pc:spChg>
      </pc:sldChg>
      <pc:sldChg chg="addSp delSp modSp mod setBg">
        <pc:chgData name="Σεραφείμ Ζώτης" userId="484677c941e5fd9c" providerId="LiveId" clId="{685016D0-563B-492B-94C6-BD293E3A93EE}" dt="2023-03-28T06:59:40.661" v="236" actId="26606"/>
        <pc:sldMkLst>
          <pc:docMk/>
          <pc:sldMk cId="0" sldId="266"/>
        </pc:sldMkLst>
        <pc:spChg chg="mod">
          <ac:chgData name="Σεραφείμ Ζώτης" userId="484677c941e5fd9c" providerId="LiveId" clId="{685016D0-563B-492B-94C6-BD293E3A93EE}" dt="2023-03-28T06:59:40.661" v="236" actId="26606"/>
          <ac:spMkLst>
            <pc:docMk/>
            <pc:sldMk cId="0" sldId="266"/>
            <ac:spMk id="12290" creationId="{526B95C7-01AB-4D7C-AD5C-189922DE891F}"/>
          </ac:spMkLst>
        </pc:spChg>
        <pc:spChg chg="del">
          <ac:chgData name="Σεραφείμ Ζώτης" userId="484677c941e5fd9c" providerId="LiveId" clId="{685016D0-563B-492B-94C6-BD293E3A93EE}" dt="2023-03-28T06:59:40.661" v="236" actId="26606"/>
          <ac:spMkLst>
            <pc:docMk/>
            <pc:sldMk cId="0" sldId="266"/>
            <ac:spMk id="12291" creationId="{B0F07D1D-1702-48F1-9A86-537A2704E082}"/>
          </ac:spMkLst>
        </pc:spChg>
        <pc:graphicFrameChg chg="add">
          <ac:chgData name="Σεραφείμ Ζώτης" userId="484677c941e5fd9c" providerId="LiveId" clId="{685016D0-563B-492B-94C6-BD293E3A93EE}" dt="2023-03-28T06:59:40.661" v="236" actId="26606"/>
          <ac:graphicFrameMkLst>
            <pc:docMk/>
            <pc:sldMk cId="0" sldId="266"/>
            <ac:graphicFrameMk id="12293" creationId="{361FF7BC-FEDC-36BA-7D02-6D5E7EA316D4}"/>
          </ac:graphicFrameMkLst>
        </pc:graphicFrameChg>
      </pc:sldChg>
      <pc:sldChg chg="addSp delSp modSp mod setBg">
        <pc:chgData name="Σεραφείμ Ζώτης" userId="484677c941e5fd9c" providerId="LiveId" clId="{685016D0-563B-492B-94C6-BD293E3A93EE}" dt="2023-03-28T06:59:57.671" v="237" actId="26606"/>
        <pc:sldMkLst>
          <pc:docMk/>
          <pc:sldMk cId="0" sldId="267"/>
        </pc:sldMkLst>
        <pc:spChg chg="mod">
          <ac:chgData name="Σεραφείμ Ζώτης" userId="484677c941e5fd9c" providerId="LiveId" clId="{685016D0-563B-492B-94C6-BD293E3A93EE}" dt="2023-03-28T06:59:57.671" v="237" actId="26606"/>
          <ac:spMkLst>
            <pc:docMk/>
            <pc:sldMk cId="0" sldId="267"/>
            <ac:spMk id="13314" creationId="{D513A539-C32F-432F-B261-D21310DE9FEF}"/>
          </ac:spMkLst>
        </pc:spChg>
        <pc:spChg chg="del">
          <ac:chgData name="Σεραφείμ Ζώτης" userId="484677c941e5fd9c" providerId="LiveId" clId="{685016D0-563B-492B-94C6-BD293E3A93EE}" dt="2023-03-28T06:59:57.671" v="237" actId="26606"/>
          <ac:spMkLst>
            <pc:docMk/>
            <pc:sldMk cId="0" sldId="267"/>
            <ac:spMk id="13315" creationId="{1912C6AD-FAD3-4EC9-976C-DCFAB87595F4}"/>
          </ac:spMkLst>
        </pc:spChg>
        <pc:graphicFrameChg chg="add">
          <ac:chgData name="Σεραφείμ Ζώτης" userId="484677c941e5fd9c" providerId="LiveId" clId="{685016D0-563B-492B-94C6-BD293E3A93EE}" dt="2023-03-28T06:59:57.671" v="237" actId="26606"/>
          <ac:graphicFrameMkLst>
            <pc:docMk/>
            <pc:sldMk cId="0" sldId="267"/>
            <ac:graphicFrameMk id="13317" creationId="{C6785AEC-76EC-8F9D-41A1-17950A1803FB}"/>
          </ac:graphicFrameMkLst>
        </pc:graphicFrameChg>
      </pc:sldChg>
      <pc:sldChg chg="addSp modSp mod setBg">
        <pc:chgData name="Σεραφείμ Ζώτης" userId="484677c941e5fd9c" providerId="LiveId" clId="{685016D0-563B-492B-94C6-BD293E3A93EE}" dt="2023-03-28T06:59:28.316" v="235" actId="26606"/>
        <pc:sldMkLst>
          <pc:docMk/>
          <pc:sldMk cId="0" sldId="268"/>
        </pc:sldMkLst>
        <pc:spChg chg="mod ord">
          <ac:chgData name="Σεραφείμ Ζώτης" userId="484677c941e5fd9c" providerId="LiveId" clId="{685016D0-563B-492B-94C6-BD293E3A93EE}" dt="2023-03-28T06:59:28.316" v="235" actId="26606"/>
          <ac:spMkLst>
            <pc:docMk/>
            <pc:sldMk cId="0" sldId="268"/>
            <ac:spMk id="14338" creationId="{F810CFD8-D76B-47FE-A5E3-E9603DFF9FF1}"/>
          </ac:spMkLst>
        </pc:spChg>
        <pc:spChg chg="mod">
          <ac:chgData name="Σεραφείμ Ζώτης" userId="484677c941e5fd9c" providerId="LiveId" clId="{685016D0-563B-492B-94C6-BD293E3A93EE}" dt="2023-03-28T06:59:28.316" v="235" actId="26606"/>
          <ac:spMkLst>
            <pc:docMk/>
            <pc:sldMk cId="0" sldId="268"/>
            <ac:spMk id="14340" creationId="{7EFEB4B5-5299-4B59-BFBF-5A9D7F77C666}"/>
          </ac:spMkLst>
        </pc:spChg>
        <pc:spChg chg="add">
          <ac:chgData name="Σεραφείμ Ζώτης" userId="484677c941e5fd9c" providerId="LiveId" clId="{685016D0-563B-492B-94C6-BD293E3A93EE}" dt="2023-03-28T06:59:28.316" v="235" actId="26606"/>
          <ac:spMkLst>
            <pc:docMk/>
            <pc:sldMk cId="0" sldId="268"/>
            <ac:spMk id="14346" creationId="{A440FBE6-72B7-43D4-A8EB-FDBC35FE56C6}"/>
          </ac:spMkLst>
        </pc:spChg>
        <pc:grpChg chg="add">
          <ac:chgData name="Σεραφείμ Ζώτης" userId="484677c941e5fd9c" providerId="LiveId" clId="{685016D0-563B-492B-94C6-BD293E3A93EE}" dt="2023-03-28T06:59:28.316" v="235" actId="26606"/>
          <ac:grpSpMkLst>
            <pc:docMk/>
            <pc:sldMk cId="0" sldId="268"/>
            <ac:grpSpMk id="14348" creationId="{647B8492-BC4D-4046-B35A-C38E03494068}"/>
          </ac:grpSpMkLst>
        </pc:grpChg>
        <pc:picChg chg="mod">
          <ac:chgData name="Σεραφείμ Ζώτης" userId="484677c941e5fd9c" providerId="LiveId" clId="{685016D0-563B-492B-94C6-BD293E3A93EE}" dt="2023-03-28T06:59:28.316" v="235" actId="26606"/>
          <ac:picMkLst>
            <pc:docMk/>
            <pc:sldMk cId="0" sldId="268"/>
            <ac:picMk id="14341" creationId="{B4580299-7941-4CEF-B1EC-EB8997F18A35}"/>
          </ac:picMkLst>
        </pc:picChg>
        <pc:cxnChg chg="add">
          <ac:chgData name="Σεραφείμ Ζώτης" userId="484677c941e5fd9c" providerId="LiveId" clId="{685016D0-563B-492B-94C6-BD293E3A93EE}" dt="2023-03-28T06:59:28.316" v="235" actId="26606"/>
          <ac:cxnSpMkLst>
            <pc:docMk/>
            <pc:sldMk cId="0" sldId="268"/>
            <ac:cxnSpMk id="14354" creationId="{16652DC1-CA18-4263-AC06-BAB0B05EC783}"/>
          </ac:cxnSpMkLst>
        </pc:cxnChg>
      </pc:sldChg>
      <pc:sldChg chg="addSp delSp mod">
        <pc:chgData name="Σεραφείμ Ζώτης" userId="484677c941e5fd9c" providerId="LiveId" clId="{685016D0-563B-492B-94C6-BD293E3A93EE}" dt="2023-03-28T07:00:22.431" v="244" actId="26606"/>
        <pc:sldMkLst>
          <pc:docMk/>
          <pc:sldMk cId="0" sldId="276"/>
        </pc:sldMkLst>
        <pc:spChg chg="add del">
          <ac:chgData name="Σεραφείμ Ζώτης" userId="484677c941e5fd9c" providerId="LiveId" clId="{685016D0-563B-492B-94C6-BD293E3A93EE}" dt="2023-03-28T07:00:22.431" v="244" actId="26606"/>
          <ac:spMkLst>
            <pc:docMk/>
            <pc:sldMk cId="0" sldId="276"/>
            <ac:spMk id="22532" creationId="{C7C3F20D-CBA1-47FB-AABC-20212E0BEEFD}"/>
          </ac:spMkLst>
        </pc:spChg>
        <pc:graphicFrameChg chg="add del">
          <ac:chgData name="Σεραφείμ Ζώτης" userId="484677c941e5fd9c" providerId="LiveId" clId="{685016D0-563B-492B-94C6-BD293E3A93EE}" dt="2023-03-28T07:00:12.440" v="239" actId="26606"/>
          <ac:graphicFrameMkLst>
            <pc:docMk/>
            <pc:sldMk cId="0" sldId="276"/>
            <ac:graphicFrameMk id="22534" creationId="{AF198127-AC29-69FB-81B9-20211C814DCD}"/>
          </ac:graphicFrameMkLst>
        </pc:graphicFrameChg>
        <pc:graphicFrameChg chg="add del">
          <ac:chgData name="Σεραφείμ Ζώτης" userId="484677c941e5fd9c" providerId="LiveId" clId="{685016D0-563B-492B-94C6-BD293E3A93EE}" dt="2023-03-28T07:00:18.936" v="241" actId="26606"/>
          <ac:graphicFrameMkLst>
            <pc:docMk/>
            <pc:sldMk cId="0" sldId="276"/>
            <ac:graphicFrameMk id="22536" creationId="{4E3A76FD-A22A-6CC1-14A8-C5BCDCCC18CC}"/>
          </ac:graphicFrameMkLst>
        </pc:graphicFrameChg>
        <pc:graphicFrameChg chg="add del">
          <ac:chgData name="Σεραφείμ Ζώτης" userId="484677c941e5fd9c" providerId="LiveId" clId="{685016D0-563B-492B-94C6-BD293E3A93EE}" dt="2023-03-28T07:00:22.399" v="243" actId="26606"/>
          <ac:graphicFrameMkLst>
            <pc:docMk/>
            <pc:sldMk cId="0" sldId="276"/>
            <ac:graphicFrameMk id="22538" creationId="{7DFC2235-7494-1CDA-367D-216567168A85}"/>
          </ac:graphicFrameMkLst>
        </pc:graphicFrameChg>
        <pc:graphicFrameChg chg="add">
          <ac:chgData name="Σεραφείμ Ζώτης" userId="484677c941e5fd9c" providerId="LiveId" clId="{685016D0-563B-492B-94C6-BD293E3A93EE}" dt="2023-03-28T07:00:22.431" v="244" actId="26606"/>
          <ac:graphicFrameMkLst>
            <pc:docMk/>
            <pc:sldMk cId="0" sldId="276"/>
            <ac:graphicFrameMk id="22540" creationId="{4E3A76FD-A22A-6CC1-14A8-C5BCDCCC18CC}"/>
          </ac:graphicFrameMkLst>
        </pc:graphicFrameChg>
      </pc:sldChg>
      <pc:sldChg chg="addSp delSp modSp new mod setBg">
        <pc:chgData name="Σεραφείμ Ζώτης" userId="484677c941e5fd9c" providerId="LiveId" clId="{685016D0-563B-492B-94C6-BD293E3A93EE}" dt="2023-03-28T07:00:34.140" v="245" actId="26606"/>
        <pc:sldMkLst>
          <pc:docMk/>
          <pc:sldMk cId="1845801986" sldId="278"/>
        </pc:sldMkLst>
        <pc:spChg chg="add mod">
          <ac:chgData name="Σεραφείμ Ζώτης" userId="484677c941e5fd9c" providerId="LiveId" clId="{685016D0-563B-492B-94C6-BD293E3A93EE}" dt="2023-03-28T07:00:34.140" v="245" actId="26606"/>
          <ac:spMkLst>
            <pc:docMk/>
            <pc:sldMk cId="1845801986" sldId="278"/>
            <ac:spMk id="2" creationId="{6ED44A3D-79B5-4722-91FC-F7B1CF0DE84D}"/>
          </ac:spMkLst>
        </pc:spChg>
        <pc:spChg chg="add del mod">
          <ac:chgData name="Σεραφείμ Ζώτης" userId="484677c941e5fd9c" providerId="LiveId" clId="{685016D0-563B-492B-94C6-BD293E3A93EE}" dt="2023-03-28T07:00:34.140" v="245" actId="26606"/>
          <ac:spMkLst>
            <pc:docMk/>
            <pc:sldMk cId="1845801986" sldId="278"/>
            <ac:spMk id="3" creationId="{C8D2F600-B265-4812-8F85-5F7DEB5483C6}"/>
          </ac:spMkLst>
        </pc:spChg>
        <pc:grpChg chg="add">
          <ac:chgData name="Σεραφείμ Ζώτης" userId="484677c941e5fd9c" providerId="LiveId" clId="{685016D0-563B-492B-94C6-BD293E3A93EE}" dt="2023-03-28T07:00:34.140" v="245" actId="26606"/>
          <ac:grpSpMkLst>
            <pc:docMk/>
            <pc:sldMk cId="1845801986" sldId="278"/>
            <ac:grpSpMk id="9" creationId="{C93797FD-7F0A-483E-966E-7FE88F8D8798}"/>
          </ac:grpSpMkLst>
        </pc:grpChg>
        <pc:graphicFrameChg chg="add">
          <ac:chgData name="Σεραφείμ Ζώτης" userId="484677c941e5fd9c" providerId="LiveId" clId="{685016D0-563B-492B-94C6-BD293E3A93EE}" dt="2023-03-28T07:00:34.140" v="245" actId="26606"/>
          <ac:graphicFrameMkLst>
            <pc:docMk/>
            <pc:sldMk cId="1845801986" sldId="278"/>
            <ac:graphicFrameMk id="5" creationId="{BF462A03-80ED-C024-C1CC-30C63B29FA8D}"/>
          </ac:graphicFrameMkLst>
        </pc:graphicFrameChg>
        <pc:cxnChg chg="add">
          <ac:chgData name="Σεραφείμ Ζώτης" userId="484677c941e5fd9c" providerId="LiveId" clId="{685016D0-563B-492B-94C6-BD293E3A93EE}" dt="2023-03-28T07:00:34.140" v="245" actId="26606"/>
          <ac:cxnSpMkLst>
            <pc:docMk/>
            <pc:sldMk cId="1845801986" sldId="278"/>
            <ac:cxnSpMk id="15" creationId="{DDB3BAEE-5BE4-4B17-A2DA-B334759C47AB}"/>
          </ac:cxnSpMkLst>
        </pc:cxn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files.e-me.edu.gr/apps/files/?dir=/%CE%9A%CE%A5%CE%A8%CE%95%CE%9B%CE%97_b2-10gel/%CE%9A%CE%A5%CE%A8%CE%95%CE%9B%CE%97_b2-10gel_%CE%BA%CE%BF%CE%B9%CE%BD%CF%8C%CF%87%CF%81%CE%B7%CF%83%CF%84%CE%BF%CF%82_%CF%86%CE%AC%CE%BA%CE%B5%CE%BB%CE%BF%CF%82/B2%20%CE%9A%CE%A3%CE%95&amp;fileid=23142634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-schools.gr/programs/ktp/previous_version/book1/44.pdf" TargetMode="External"/><Relationship Id="rId2" Type="http://schemas.openxmlformats.org/officeDocument/2006/relationships/hyperlink" Target="https://support.google.com/websearch/answer/2466433" TargetMode="External"/><Relationship Id="rId1" Type="http://schemas.openxmlformats.org/officeDocument/2006/relationships/hyperlink" Target="https://support.google.com/websearch/answer/136861" TargetMode="Externa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http://helios.e-e-e.gr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files.e-me.edu.gr/apps/files/?dir=/%CE%9A%CE%A5%CE%A8%CE%95%CE%9B%CE%97_b2-10gel/%CE%9A%CE%A5%CE%A8%CE%95%CE%9B%CE%97_b2-10gel_%CE%BA%CE%BF%CE%B9%CE%BD%CF%8C%CF%87%CF%81%CE%B7%CF%83%CF%84%CE%BF%CF%82_%CF%86%CE%AC%CE%BA%CE%B5%CE%BB%CE%BF%CF%82/B2%20%CE%9A%CE%A3%CE%95&amp;fileid=23142634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-schools.gr/programs/ktp/previous_version/book1/44.pdf" TargetMode="External"/><Relationship Id="rId2" Type="http://schemas.openxmlformats.org/officeDocument/2006/relationships/hyperlink" Target="https://support.google.com/websearch/answer/2466433" TargetMode="External"/><Relationship Id="rId1" Type="http://schemas.openxmlformats.org/officeDocument/2006/relationships/hyperlink" Target="https://support.google.com/websearch/answer/136861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http://helios.e-e-e.gr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F59C8A-9D36-4568-955D-4A6A8BC31240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C57680E-2D12-4438-9F77-6DFFF86E50C6}">
      <dgm:prSet/>
      <dgm:spPr/>
      <dgm:t>
        <a:bodyPr/>
        <a:lstStyle/>
        <a:p>
          <a:r>
            <a:rPr lang="el-GR"/>
            <a:t>1. ΔΙΑΒΑΣΕ – 2. ΒΡΕΣ – 3. ΓΡΑΨΕ – 4. ΠΑΡΟΥΣΙΑΣΕ </a:t>
          </a:r>
          <a:endParaRPr lang="en-US"/>
        </a:p>
      </dgm:t>
    </dgm:pt>
    <dgm:pt modelId="{7384820C-C195-428E-819A-4FE71D6EFB10}" type="parTrans" cxnId="{8C30C5A6-331B-4AE2-B1AC-99B297EC27BC}">
      <dgm:prSet/>
      <dgm:spPr/>
      <dgm:t>
        <a:bodyPr/>
        <a:lstStyle/>
        <a:p>
          <a:endParaRPr lang="en-US"/>
        </a:p>
      </dgm:t>
    </dgm:pt>
    <dgm:pt modelId="{60153FC4-FBF4-4DCC-8B78-4FAD0C3A5EC5}" type="sibTrans" cxnId="{8C30C5A6-331B-4AE2-B1AC-99B297EC27BC}">
      <dgm:prSet/>
      <dgm:spPr/>
      <dgm:t>
        <a:bodyPr/>
        <a:lstStyle/>
        <a:p>
          <a:endParaRPr lang="en-US"/>
        </a:p>
      </dgm:t>
    </dgm:pt>
    <dgm:pt modelId="{F07DFD7B-4564-4E06-A6C8-C0B5EB13C3C2}">
      <dgm:prSet/>
      <dgm:spPr/>
      <dgm:t>
        <a:bodyPr/>
        <a:lstStyle/>
        <a:p>
          <a:r>
            <a:rPr lang="el-GR"/>
            <a:t>Χρήση ψηφιακών μέσων με επιφανειακό τρόπο</a:t>
          </a:r>
          <a:endParaRPr lang="en-US"/>
        </a:p>
      </dgm:t>
    </dgm:pt>
    <dgm:pt modelId="{56A6D30E-3795-4FF8-86CA-816A7733C949}" type="parTrans" cxnId="{9392B54F-E93F-4762-A547-AB4994BCE7E4}">
      <dgm:prSet/>
      <dgm:spPr/>
      <dgm:t>
        <a:bodyPr/>
        <a:lstStyle/>
        <a:p>
          <a:endParaRPr lang="en-US"/>
        </a:p>
      </dgm:t>
    </dgm:pt>
    <dgm:pt modelId="{E6580279-EBD2-4444-952E-EF9796561767}" type="sibTrans" cxnId="{9392B54F-E93F-4762-A547-AB4994BCE7E4}">
      <dgm:prSet/>
      <dgm:spPr/>
      <dgm:t>
        <a:bodyPr/>
        <a:lstStyle/>
        <a:p>
          <a:endParaRPr lang="en-US"/>
        </a:p>
      </dgm:t>
    </dgm:pt>
    <dgm:pt modelId="{3CBF3158-7992-4B21-9E7C-91D2C2F380D3}">
      <dgm:prSet/>
      <dgm:spPr/>
      <dgm:t>
        <a:bodyPr/>
        <a:lstStyle/>
        <a:p>
          <a:r>
            <a:rPr lang="el-GR"/>
            <a:t>Καθοδηγητική, κατευθυντική, χωρίς πολλά περιθώρια αυτενέργειας των μαθητών</a:t>
          </a:r>
          <a:endParaRPr lang="en-US"/>
        </a:p>
      </dgm:t>
    </dgm:pt>
    <dgm:pt modelId="{08AF9059-C180-45A7-9E10-C2CD44F8453F}" type="parTrans" cxnId="{9052BC39-0327-4C8A-A4FD-52C11484316F}">
      <dgm:prSet/>
      <dgm:spPr/>
      <dgm:t>
        <a:bodyPr/>
        <a:lstStyle/>
        <a:p>
          <a:endParaRPr lang="en-US"/>
        </a:p>
      </dgm:t>
    </dgm:pt>
    <dgm:pt modelId="{D933B96E-FF1A-4D9F-908E-012DF16D61FC}" type="sibTrans" cxnId="{9052BC39-0327-4C8A-A4FD-52C11484316F}">
      <dgm:prSet/>
      <dgm:spPr/>
      <dgm:t>
        <a:bodyPr/>
        <a:lstStyle/>
        <a:p>
          <a:endParaRPr lang="en-US"/>
        </a:p>
      </dgm:t>
    </dgm:pt>
    <dgm:pt modelId="{4B9A5B38-4CF4-488C-83A3-F9FA93B8793E}" type="pres">
      <dgm:prSet presAssocID="{B8F59C8A-9D36-4568-955D-4A6A8BC31240}" presName="outerComposite" presStyleCnt="0">
        <dgm:presLayoutVars>
          <dgm:chMax val="5"/>
          <dgm:dir/>
          <dgm:resizeHandles val="exact"/>
        </dgm:presLayoutVars>
      </dgm:prSet>
      <dgm:spPr/>
    </dgm:pt>
    <dgm:pt modelId="{B329C35C-6E92-48DC-8AF3-52C958C49A4F}" type="pres">
      <dgm:prSet presAssocID="{B8F59C8A-9D36-4568-955D-4A6A8BC31240}" presName="dummyMaxCanvas" presStyleCnt="0">
        <dgm:presLayoutVars/>
      </dgm:prSet>
      <dgm:spPr/>
    </dgm:pt>
    <dgm:pt modelId="{0CB83D81-92DE-4359-9DF0-856DF520946C}" type="pres">
      <dgm:prSet presAssocID="{B8F59C8A-9D36-4568-955D-4A6A8BC31240}" presName="ThreeNodes_1" presStyleLbl="node1" presStyleIdx="0" presStyleCnt="3">
        <dgm:presLayoutVars>
          <dgm:bulletEnabled val="1"/>
        </dgm:presLayoutVars>
      </dgm:prSet>
      <dgm:spPr/>
    </dgm:pt>
    <dgm:pt modelId="{3424B3B1-9E40-4501-B218-877C18C0F452}" type="pres">
      <dgm:prSet presAssocID="{B8F59C8A-9D36-4568-955D-4A6A8BC31240}" presName="ThreeNodes_2" presStyleLbl="node1" presStyleIdx="1" presStyleCnt="3">
        <dgm:presLayoutVars>
          <dgm:bulletEnabled val="1"/>
        </dgm:presLayoutVars>
      </dgm:prSet>
      <dgm:spPr/>
    </dgm:pt>
    <dgm:pt modelId="{34CBB0E3-CAAD-4A0F-822D-61B990633027}" type="pres">
      <dgm:prSet presAssocID="{B8F59C8A-9D36-4568-955D-4A6A8BC31240}" presName="ThreeNodes_3" presStyleLbl="node1" presStyleIdx="2" presStyleCnt="3">
        <dgm:presLayoutVars>
          <dgm:bulletEnabled val="1"/>
        </dgm:presLayoutVars>
      </dgm:prSet>
      <dgm:spPr/>
    </dgm:pt>
    <dgm:pt modelId="{00370002-C933-4C2B-82DC-08030A025D80}" type="pres">
      <dgm:prSet presAssocID="{B8F59C8A-9D36-4568-955D-4A6A8BC31240}" presName="ThreeConn_1-2" presStyleLbl="fgAccFollowNode1" presStyleIdx="0" presStyleCnt="2">
        <dgm:presLayoutVars>
          <dgm:bulletEnabled val="1"/>
        </dgm:presLayoutVars>
      </dgm:prSet>
      <dgm:spPr/>
    </dgm:pt>
    <dgm:pt modelId="{A9A6B957-486C-494C-B301-50F924F830E6}" type="pres">
      <dgm:prSet presAssocID="{B8F59C8A-9D36-4568-955D-4A6A8BC31240}" presName="ThreeConn_2-3" presStyleLbl="fgAccFollowNode1" presStyleIdx="1" presStyleCnt="2">
        <dgm:presLayoutVars>
          <dgm:bulletEnabled val="1"/>
        </dgm:presLayoutVars>
      </dgm:prSet>
      <dgm:spPr/>
    </dgm:pt>
    <dgm:pt modelId="{BD5478DE-446A-4C7D-A5DA-84A2FE8697FF}" type="pres">
      <dgm:prSet presAssocID="{B8F59C8A-9D36-4568-955D-4A6A8BC31240}" presName="ThreeNodes_1_text" presStyleLbl="node1" presStyleIdx="2" presStyleCnt="3">
        <dgm:presLayoutVars>
          <dgm:bulletEnabled val="1"/>
        </dgm:presLayoutVars>
      </dgm:prSet>
      <dgm:spPr/>
    </dgm:pt>
    <dgm:pt modelId="{0E9055B9-5B52-4A81-856F-AE0062947FB6}" type="pres">
      <dgm:prSet presAssocID="{B8F59C8A-9D36-4568-955D-4A6A8BC31240}" presName="ThreeNodes_2_text" presStyleLbl="node1" presStyleIdx="2" presStyleCnt="3">
        <dgm:presLayoutVars>
          <dgm:bulletEnabled val="1"/>
        </dgm:presLayoutVars>
      </dgm:prSet>
      <dgm:spPr/>
    </dgm:pt>
    <dgm:pt modelId="{0BABB820-9A62-4714-BB35-A030EF0FC53F}" type="pres">
      <dgm:prSet presAssocID="{B8F59C8A-9D36-4568-955D-4A6A8BC3124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0AC3A18-D544-428A-A3BE-E4A0A0FAF772}" type="presOf" srcId="{5C57680E-2D12-4438-9F77-6DFFF86E50C6}" destId="{BD5478DE-446A-4C7D-A5DA-84A2FE8697FF}" srcOrd="1" destOrd="0" presId="urn:microsoft.com/office/officeart/2005/8/layout/vProcess5"/>
    <dgm:cxn modelId="{65CB6226-C25F-4353-B5F0-F37B79282BB3}" type="presOf" srcId="{3CBF3158-7992-4B21-9E7C-91D2C2F380D3}" destId="{0BABB820-9A62-4714-BB35-A030EF0FC53F}" srcOrd="1" destOrd="0" presId="urn:microsoft.com/office/officeart/2005/8/layout/vProcess5"/>
    <dgm:cxn modelId="{9052BC39-0327-4C8A-A4FD-52C11484316F}" srcId="{B8F59C8A-9D36-4568-955D-4A6A8BC31240}" destId="{3CBF3158-7992-4B21-9E7C-91D2C2F380D3}" srcOrd="2" destOrd="0" parTransId="{08AF9059-C180-45A7-9E10-C2CD44F8453F}" sibTransId="{D933B96E-FF1A-4D9F-908E-012DF16D61FC}"/>
    <dgm:cxn modelId="{BB64925F-2650-479E-B797-064D024E18A8}" type="presOf" srcId="{F07DFD7B-4564-4E06-A6C8-C0B5EB13C3C2}" destId="{0E9055B9-5B52-4A81-856F-AE0062947FB6}" srcOrd="1" destOrd="0" presId="urn:microsoft.com/office/officeart/2005/8/layout/vProcess5"/>
    <dgm:cxn modelId="{0549F24C-3CB2-4AB4-9144-4330F11408F7}" type="presOf" srcId="{60153FC4-FBF4-4DCC-8B78-4FAD0C3A5EC5}" destId="{00370002-C933-4C2B-82DC-08030A025D80}" srcOrd="0" destOrd="0" presId="urn:microsoft.com/office/officeart/2005/8/layout/vProcess5"/>
    <dgm:cxn modelId="{9392B54F-E93F-4762-A547-AB4994BCE7E4}" srcId="{B8F59C8A-9D36-4568-955D-4A6A8BC31240}" destId="{F07DFD7B-4564-4E06-A6C8-C0B5EB13C3C2}" srcOrd="1" destOrd="0" parTransId="{56A6D30E-3795-4FF8-86CA-816A7733C949}" sibTransId="{E6580279-EBD2-4444-952E-EF9796561767}"/>
    <dgm:cxn modelId="{6F60E273-516D-4934-A81B-AAFE2B7EC4A2}" type="presOf" srcId="{F07DFD7B-4564-4E06-A6C8-C0B5EB13C3C2}" destId="{3424B3B1-9E40-4501-B218-877C18C0F452}" srcOrd="0" destOrd="0" presId="urn:microsoft.com/office/officeart/2005/8/layout/vProcess5"/>
    <dgm:cxn modelId="{0BD22B8A-2802-455A-AC7B-C49289A82FF2}" type="presOf" srcId="{5C57680E-2D12-4438-9F77-6DFFF86E50C6}" destId="{0CB83D81-92DE-4359-9DF0-856DF520946C}" srcOrd="0" destOrd="0" presId="urn:microsoft.com/office/officeart/2005/8/layout/vProcess5"/>
    <dgm:cxn modelId="{A8A7F98B-88FF-416E-9F72-E57ECE45CB51}" type="presOf" srcId="{B8F59C8A-9D36-4568-955D-4A6A8BC31240}" destId="{4B9A5B38-4CF4-488C-83A3-F9FA93B8793E}" srcOrd="0" destOrd="0" presId="urn:microsoft.com/office/officeart/2005/8/layout/vProcess5"/>
    <dgm:cxn modelId="{8C30C5A6-331B-4AE2-B1AC-99B297EC27BC}" srcId="{B8F59C8A-9D36-4568-955D-4A6A8BC31240}" destId="{5C57680E-2D12-4438-9F77-6DFFF86E50C6}" srcOrd="0" destOrd="0" parTransId="{7384820C-C195-428E-819A-4FE71D6EFB10}" sibTransId="{60153FC4-FBF4-4DCC-8B78-4FAD0C3A5EC5}"/>
    <dgm:cxn modelId="{AA3C7BAE-C7CD-4C34-9554-7C4761221F05}" type="presOf" srcId="{E6580279-EBD2-4444-952E-EF9796561767}" destId="{A9A6B957-486C-494C-B301-50F924F830E6}" srcOrd="0" destOrd="0" presId="urn:microsoft.com/office/officeart/2005/8/layout/vProcess5"/>
    <dgm:cxn modelId="{60036CBC-9B5B-4984-9220-5EB6FE2D9138}" type="presOf" srcId="{3CBF3158-7992-4B21-9E7C-91D2C2F380D3}" destId="{34CBB0E3-CAAD-4A0F-822D-61B990633027}" srcOrd="0" destOrd="0" presId="urn:microsoft.com/office/officeart/2005/8/layout/vProcess5"/>
    <dgm:cxn modelId="{B62B8053-CA90-4D6F-BA53-10F01FFCD74E}" type="presParOf" srcId="{4B9A5B38-4CF4-488C-83A3-F9FA93B8793E}" destId="{B329C35C-6E92-48DC-8AF3-52C958C49A4F}" srcOrd="0" destOrd="0" presId="urn:microsoft.com/office/officeart/2005/8/layout/vProcess5"/>
    <dgm:cxn modelId="{9DEC3937-7C74-433C-8678-B8630CF67357}" type="presParOf" srcId="{4B9A5B38-4CF4-488C-83A3-F9FA93B8793E}" destId="{0CB83D81-92DE-4359-9DF0-856DF520946C}" srcOrd="1" destOrd="0" presId="urn:microsoft.com/office/officeart/2005/8/layout/vProcess5"/>
    <dgm:cxn modelId="{7B0FC1D6-7D26-471E-A598-A0453075AC67}" type="presParOf" srcId="{4B9A5B38-4CF4-488C-83A3-F9FA93B8793E}" destId="{3424B3B1-9E40-4501-B218-877C18C0F452}" srcOrd="2" destOrd="0" presId="urn:microsoft.com/office/officeart/2005/8/layout/vProcess5"/>
    <dgm:cxn modelId="{39E10AFE-D7CB-4DA8-A630-7E070E61D308}" type="presParOf" srcId="{4B9A5B38-4CF4-488C-83A3-F9FA93B8793E}" destId="{34CBB0E3-CAAD-4A0F-822D-61B990633027}" srcOrd="3" destOrd="0" presId="urn:microsoft.com/office/officeart/2005/8/layout/vProcess5"/>
    <dgm:cxn modelId="{72CC96B8-DCE1-4B51-967C-332DAF7B766D}" type="presParOf" srcId="{4B9A5B38-4CF4-488C-83A3-F9FA93B8793E}" destId="{00370002-C933-4C2B-82DC-08030A025D80}" srcOrd="4" destOrd="0" presId="urn:microsoft.com/office/officeart/2005/8/layout/vProcess5"/>
    <dgm:cxn modelId="{CA31E039-4253-4F86-A5AB-3819F162C2F6}" type="presParOf" srcId="{4B9A5B38-4CF4-488C-83A3-F9FA93B8793E}" destId="{A9A6B957-486C-494C-B301-50F924F830E6}" srcOrd="5" destOrd="0" presId="urn:microsoft.com/office/officeart/2005/8/layout/vProcess5"/>
    <dgm:cxn modelId="{8D710D42-A9A0-4CAE-8FB9-37349B0CD4CC}" type="presParOf" srcId="{4B9A5B38-4CF4-488C-83A3-F9FA93B8793E}" destId="{BD5478DE-446A-4C7D-A5DA-84A2FE8697FF}" srcOrd="6" destOrd="0" presId="urn:microsoft.com/office/officeart/2005/8/layout/vProcess5"/>
    <dgm:cxn modelId="{65B34A84-0D88-4817-9EAD-EBC193DF342D}" type="presParOf" srcId="{4B9A5B38-4CF4-488C-83A3-F9FA93B8793E}" destId="{0E9055B9-5B52-4A81-856F-AE0062947FB6}" srcOrd="7" destOrd="0" presId="urn:microsoft.com/office/officeart/2005/8/layout/vProcess5"/>
    <dgm:cxn modelId="{647F0779-00D6-482E-A208-6759C5D00623}" type="presParOf" srcId="{4B9A5B38-4CF4-488C-83A3-F9FA93B8793E}" destId="{0BABB820-9A62-4714-BB35-A030EF0FC53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430171-B1B2-4E03-9D87-220C83A54896}" type="doc">
      <dgm:prSet loTypeId="urn:microsoft.com/office/officeart/2005/8/layout/process4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F3D0F4F-ED51-46E5-8923-8B6B5B778FEF}">
      <dgm:prSet/>
      <dgm:spPr/>
      <dgm:t>
        <a:bodyPr/>
        <a:lstStyle/>
        <a:p>
          <a:r>
            <a:rPr lang="el-GR"/>
            <a:t>Ανάλυση του πλαισίου </a:t>
          </a:r>
          <a:r>
            <a:rPr lang="el-GR" b="1"/>
            <a:t>-&gt; β.</a:t>
          </a:r>
          <a:r>
            <a:rPr lang="el-GR"/>
            <a:t> να αποφασίσουν το είδος των κειμένων που θα δημιουργήσουν </a:t>
          </a:r>
          <a:r>
            <a:rPr lang="el-GR" b="1"/>
            <a:t>-&gt; γ.</a:t>
          </a:r>
          <a:r>
            <a:rPr lang="el-GR"/>
            <a:t> αναζήτηση, αξιολόγηση και επιλογή της πληροφορίας </a:t>
          </a:r>
          <a:r>
            <a:rPr lang="el-GR" b="1"/>
            <a:t>-&gt; δ</a:t>
          </a:r>
          <a:r>
            <a:rPr lang="el-GR"/>
            <a:t>. συγγραφή </a:t>
          </a:r>
          <a:r>
            <a:rPr lang="el-GR" b="1"/>
            <a:t>-&gt; ε</a:t>
          </a:r>
          <a:r>
            <a:rPr lang="el-GR"/>
            <a:t>. παρουσίαση</a:t>
          </a:r>
          <a:endParaRPr lang="en-US"/>
        </a:p>
      </dgm:t>
    </dgm:pt>
    <dgm:pt modelId="{5AEA13A4-67B4-4DD2-987F-2B57BAEB53C2}" type="parTrans" cxnId="{B0BFE588-FB40-4F6E-8D28-68DAFD48714B}">
      <dgm:prSet/>
      <dgm:spPr/>
      <dgm:t>
        <a:bodyPr/>
        <a:lstStyle/>
        <a:p>
          <a:endParaRPr lang="en-US"/>
        </a:p>
      </dgm:t>
    </dgm:pt>
    <dgm:pt modelId="{090E8B87-14F7-42D4-9479-8E252B48E036}" type="sibTrans" cxnId="{B0BFE588-FB40-4F6E-8D28-68DAFD48714B}">
      <dgm:prSet/>
      <dgm:spPr/>
      <dgm:t>
        <a:bodyPr/>
        <a:lstStyle/>
        <a:p>
          <a:endParaRPr lang="en-US"/>
        </a:p>
      </dgm:t>
    </dgm:pt>
    <dgm:pt modelId="{4B5A125F-0A04-4834-A777-6F7477F85407}">
      <dgm:prSet/>
      <dgm:spPr/>
      <dgm:t>
        <a:bodyPr/>
        <a:lstStyle/>
        <a:p>
          <a:r>
            <a:rPr lang="el-GR"/>
            <a:t>Οι μαθητές πρωταγωνιστές</a:t>
          </a:r>
          <a:endParaRPr lang="en-US"/>
        </a:p>
      </dgm:t>
    </dgm:pt>
    <dgm:pt modelId="{A31AE667-F3DB-4A11-974C-8C1D681C4E16}" type="parTrans" cxnId="{66E80210-636A-43D2-932E-3002F2F1C198}">
      <dgm:prSet/>
      <dgm:spPr/>
      <dgm:t>
        <a:bodyPr/>
        <a:lstStyle/>
        <a:p>
          <a:endParaRPr lang="en-US"/>
        </a:p>
      </dgm:t>
    </dgm:pt>
    <dgm:pt modelId="{3ED414FA-76A6-45F3-AA96-99E9C5C50163}" type="sibTrans" cxnId="{66E80210-636A-43D2-932E-3002F2F1C198}">
      <dgm:prSet/>
      <dgm:spPr/>
      <dgm:t>
        <a:bodyPr/>
        <a:lstStyle/>
        <a:p>
          <a:endParaRPr lang="en-US"/>
        </a:p>
      </dgm:t>
    </dgm:pt>
    <dgm:pt modelId="{CD25C778-EEAC-4028-A17C-2130137A61C8}">
      <dgm:prSet/>
      <dgm:spPr/>
      <dgm:t>
        <a:bodyPr/>
        <a:lstStyle/>
        <a:p>
          <a:r>
            <a:rPr lang="el-GR"/>
            <a:t>Εμείς θέτουμε γενικά το πλαίσιο</a:t>
          </a:r>
          <a:endParaRPr lang="en-US"/>
        </a:p>
      </dgm:t>
    </dgm:pt>
    <dgm:pt modelId="{7D5F3F20-2150-4DAD-AB17-05DBA187F377}" type="parTrans" cxnId="{B530D216-D7C1-431A-AECC-E672428F565A}">
      <dgm:prSet/>
      <dgm:spPr/>
      <dgm:t>
        <a:bodyPr/>
        <a:lstStyle/>
        <a:p>
          <a:endParaRPr lang="en-US"/>
        </a:p>
      </dgm:t>
    </dgm:pt>
    <dgm:pt modelId="{0D456BFA-C730-4B1A-A81B-F29B3A3F9135}" type="sibTrans" cxnId="{B530D216-D7C1-431A-AECC-E672428F565A}">
      <dgm:prSet/>
      <dgm:spPr/>
      <dgm:t>
        <a:bodyPr/>
        <a:lstStyle/>
        <a:p>
          <a:endParaRPr lang="en-US"/>
        </a:p>
      </dgm:t>
    </dgm:pt>
    <dgm:pt modelId="{FB3B55C0-0372-43B2-8EC9-61010A720C02}" type="pres">
      <dgm:prSet presAssocID="{D7430171-B1B2-4E03-9D87-220C83A54896}" presName="Name0" presStyleCnt="0">
        <dgm:presLayoutVars>
          <dgm:dir/>
          <dgm:animLvl val="lvl"/>
          <dgm:resizeHandles val="exact"/>
        </dgm:presLayoutVars>
      </dgm:prSet>
      <dgm:spPr/>
    </dgm:pt>
    <dgm:pt modelId="{C966E937-037B-419D-AFC3-D248A308362A}" type="pres">
      <dgm:prSet presAssocID="{CD25C778-EEAC-4028-A17C-2130137A61C8}" presName="boxAndChildren" presStyleCnt="0"/>
      <dgm:spPr/>
    </dgm:pt>
    <dgm:pt modelId="{032FD42F-7183-4E19-9EBB-21A4C522B9AD}" type="pres">
      <dgm:prSet presAssocID="{CD25C778-EEAC-4028-A17C-2130137A61C8}" presName="parentTextBox" presStyleLbl="node1" presStyleIdx="0" presStyleCnt="3"/>
      <dgm:spPr/>
    </dgm:pt>
    <dgm:pt modelId="{BF862503-EE18-43B0-8036-CD7AEFD566DB}" type="pres">
      <dgm:prSet presAssocID="{3ED414FA-76A6-45F3-AA96-99E9C5C50163}" presName="sp" presStyleCnt="0"/>
      <dgm:spPr/>
    </dgm:pt>
    <dgm:pt modelId="{78B669E6-E4B8-418C-8681-BA43A2B3C4BF}" type="pres">
      <dgm:prSet presAssocID="{4B5A125F-0A04-4834-A777-6F7477F85407}" presName="arrowAndChildren" presStyleCnt="0"/>
      <dgm:spPr/>
    </dgm:pt>
    <dgm:pt modelId="{2B51C4FA-F2A6-4F72-92DA-F7E4B24A64ED}" type="pres">
      <dgm:prSet presAssocID="{4B5A125F-0A04-4834-A777-6F7477F85407}" presName="parentTextArrow" presStyleLbl="node1" presStyleIdx="1" presStyleCnt="3"/>
      <dgm:spPr/>
    </dgm:pt>
    <dgm:pt modelId="{3FE35792-242D-4710-B5A4-AB459F68932D}" type="pres">
      <dgm:prSet presAssocID="{090E8B87-14F7-42D4-9479-8E252B48E036}" presName="sp" presStyleCnt="0"/>
      <dgm:spPr/>
    </dgm:pt>
    <dgm:pt modelId="{64E3D2BC-ABFF-492D-97D2-98493B4B862F}" type="pres">
      <dgm:prSet presAssocID="{AF3D0F4F-ED51-46E5-8923-8B6B5B778FEF}" presName="arrowAndChildren" presStyleCnt="0"/>
      <dgm:spPr/>
    </dgm:pt>
    <dgm:pt modelId="{AEF8684A-E14E-46FF-854C-E9FBCF0DAA10}" type="pres">
      <dgm:prSet presAssocID="{AF3D0F4F-ED51-46E5-8923-8B6B5B778FEF}" presName="parentTextArrow" presStyleLbl="node1" presStyleIdx="2" presStyleCnt="3"/>
      <dgm:spPr/>
    </dgm:pt>
  </dgm:ptLst>
  <dgm:cxnLst>
    <dgm:cxn modelId="{F2417B0F-3342-4F4B-89AC-1C8AA5BEECA1}" type="presOf" srcId="{4B5A125F-0A04-4834-A777-6F7477F85407}" destId="{2B51C4FA-F2A6-4F72-92DA-F7E4B24A64ED}" srcOrd="0" destOrd="0" presId="urn:microsoft.com/office/officeart/2005/8/layout/process4"/>
    <dgm:cxn modelId="{66E80210-636A-43D2-932E-3002F2F1C198}" srcId="{D7430171-B1B2-4E03-9D87-220C83A54896}" destId="{4B5A125F-0A04-4834-A777-6F7477F85407}" srcOrd="1" destOrd="0" parTransId="{A31AE667-F3DB-4A11-974C-8C1D681C4E16}" sibTransId="{3ED414FA-76A6-45F3-AA96-99E9C5C50163}"/>
    <dgm:cxn modelId="{B530D216-D7C1-431A-AECC-E672428F565A}" srcId="{D7430171-B1B2-4E03-9D87-220C83A54896}" destId="{CD25C778-EEAC-4028-A17C-2130137A61C8}" srcOrd="2" destOrd="0" parTransId="{7D5F3F20-2150-4DAD-AB17-05DBA187F377}" sibTransId="{0D456BFA-C730-4B1A-A81B-F29B3A3F9135}"/>
    <dgm:cxn modelId="{A0128123-EB2C-4E1D-9F18-A37EC8290750}" type="presOf" srcId="{D7430171-B1B2-4E03-9D87-220C83A54896}" destId="{FB3B55C0-0372-43B2-8EC9-61010A720C02}" srcOrd="0" destOrd="0" presId="urn:microsoft.com/office/officeart/2005/8/layout/process4"/>
    <dgm:cxn modelId="{B0BFE588-FB40-4F6E-8D28-68DAFD48714B}" srcId="{D7430171-B1B2-4E03-9D87-220C83A54896}" destId="{AF3D0F4F-ED51-46E5-8923-8B6B5B778FEF}" srcOrd="0" destOrd="0" parTransId="{5AEA13A4-67B4-4DD2-987F-2B57BAEB53C2}" sibTransId="{090E8B87-14F7-42D4-9479-8E252B48E036}"/>
    <dgm:cxn modelId="{49D63492-CB9C-4C59-B974-90A21689EEE7}" type="presOf" srcId="{CD25C778-EEAC-4028-A17C-2130137A61C8}" destId="{032FD42F-7183-4E19-9EBB-21A4C522B9AD}" srcOrd="0" destOrd="0" presId="urn:microsoft.com/office/officeart/2005/8/layout/process4"/>
    <dgm:cxn modelId="{F514BBE7-6BFC-41D0-933F-F8FDFCCC507C}" type="presOf" srcId="{AF3D0F4F-ED51-46E5-8923-8B6B5B778FEF}" destId="{AEF8684A-E14E-46FF-854C-E9FBCF0DAA10}" srcOrd="0" destOrd="0" presId="urn:microsoft.com/office/officeart/2005/8/layout/process4"/>
    <dgm:cxn modelId="{AF062894-B623-4374-A15F-6DCFB208BAA9}" type="presParOf" srcId="{FB3B55C0-0372-43B2-8EC9-61010A720C02}" destId="{C966E937-037B-419D-AFC3-D248A308362A}" srcOrd="0" destOrd="0" presId="urn:microsoft.com/office/officeart/2005/8/layout/process4"/>
    <dgm:cxn modelId="{0DD37BBE-D341-4E7D-8F52-2B8C212B70EA}" type="presParOf" srcId="{C966E937-037B-419D-AFC3-D248A308362A}" destId="{032FD42F-7183-4E19-9EBB-21A4C522B9AD}" srcOrd="0" destOrd="0" presId="urn:microsoft.com/office/officeart/2005/8/layout/process4"/>
    <dgm:cxn modelId="{6CC7A33F-B518-4546-83DD-988C3AE6C019}" type="presParOf" srcId="{FB3B55C0-0372-43B2-8EC9-61010A720C02}" destId="{BF862503-EE18-43B0-8036-CD7AEFD566DB}" srcOrd="1" destOrd="0" presId="urn:microsoft.com/office/officeart/2005/8/layout/process4"/>
    <dgm:cxn modelId="{061D89B6-DB66-43DA-A0F3-95A948615791}" type="presParOf" srcId="{FB3B55C0-0372-43B2-8EC9-61010A720C02}" destId="{78B669E6-E4B8-418C-8681-BA43A2B3C4BF}" srcOrd="2" destOrd="0" presId="urn:microsoft.com/office/officeart/2005/8/layout/process4"/>
    <dgm:cxn modelId="{3B474F41-A50A-4CA5-86BA-6D5D91514066}" type="presParOf" srcId="{78B669E6-E4B8-418C-8681-BA43A2B3C4BF}" destId="{2B51C4FA-F2A6-4F72-92DA-F7E4B24A64ED}" srcOrd="0" destOrd="0" presId="urn:microsoft.com/office/officeart/2005/8/layout/process4"/>
    <dgm:cxn modelId="{2BD236A9-AAF7-46D8-85B0-3267B3CD9F4C}" type="presParOf" srcId="{FB3B55C0-0372-43B2-8EC9-61010A720C02}" destId="{3FE35792-242D-4710-B5A4-AB459F68932D}" srcOrd="3" destOrd="0" presId="urn:microsoft.com/office/officeart/2005/8/layout/process4"/>
    <dgm:cxn modelId="{7FC6A1A3-481B-4F04-A832-6A9BB0828D28}" type="presParOf" srcId="{FB3B55C0-0372-43B2-8EC9-61010A720C02}" destId="{64E3D2BC-ABFF-492D-97D2-98493B4B862F}" srcOrd="4" destOrd="0" presId="urn:microsoft.com/office/officeart/2005/8/layout/process4"/>
    <dgm:cxn modelId="{C92DE968-A8B4-4FB6-A03D-5125D74F2918}" type="presParOf" srcId="{64E3D2BC-ABFF-492D-97D2-98493B4B862F}" destId="{AEF8684A-E14E-46FF-854C-E9FBCF0DAA1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6D9AE9-A7B1-4F4F-AE6D-50B77BAF95C8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30A5DF6-4FDF-400A-AC57-55265722C40F}">
      <dgm:prSet/>
      <dgm:spPr/>
      <dgm:t>
        <a:bodyPr/>
        <a:lstStyle/>
        <a:p>
          <a:r>
            <a:rPr lang="el-GR"/>
            <a:t>Ένας επιμορφούμενος </a:t>
          </a:r>
          <a:r>
            <a:rPr lang="el-GR">
              <a:hlinkClick xmlns:r="http://schemas.openxmlformats.org/officeDocument/2006/relationships" r:id="rId1"/>
            </a:rPr>
            <a:t>προτείνει</a:t>
          </a:r>
          <a:endParaRPr lang="en-US"/>
        </a:p>
      </dgm:t>
    </dgm:pt>
    <dgm:pt modelId="{A9F3BEF2-0330-4022-8676-6747DB7B630C}" type="parTrans" cxnId="{540BEBD9-091A-4CE7-BA2F-791507392E83}">
      <dgm:prSet/>
      <dgm:spPr/>
      <dgm:t>
        <a:bodyPr/>
        <a:lstStyle/>
        <a:p>
          <a:endParaRPr lang="en-US"/>
        </a:p>
      </dgm:t>
    </dgm:pt>
    <dgm:pt modelId="{168F63BB-9AC1-4E48-B18F-CCC309B4BFDF}" type="sibTrans" cxnId="{540BEBD9-091A-4CE7-BA2F-791507392E83}">
      <dgm:prSet/>
      <dgm:spPr/>
      <dgm:t>
        <a:bodyPr/>
        <a:lstStyle/>
        <a:p>
          <a:endParaRPr lang="en-US"/>
        </a:p>
      </dgm:t>
    </dgm:pt>
    <dgm:pt modelId="{47BC1371-67EE-47A2-A72A-571C87A780E2}">
      <dgm:prSet/>
      <dgm:spPr/>
      <dgm:t>
        <a:bodyPr/>
        <a:lstStyle/>
        <a:p>
          <a:r>
            <a:rPr lang="el-GR"/>
            <a:t>Κι ένα </a:t>
          </a:r>
          <a:r>
            <a:rPr lang="el-GR">
              <a:hlinkClick xmlns:r="http://schemas.openxmlformats.org/officeDocument/2006/relationships" r:id="rId1"/>
            </a:rPr>
            <a:t>σενάριο</a:t>
          </a:r>
          <a:r>
            <a:rPr lang="el-GR"/>
            <a:t> </a:t>
          </a:r>
          <a:endParaRPr lang="en-US"/>
        </a:p>
      </dgm:t>
    </dgm:pt>
    <dgm:pt modelId="{185D7B96-3904-41AC-963B-40E23C9FA48E}" type="parTrans" cxnId="{69913F63-A9D0-4882-8B88-A24336D494D6}">
      <dgm:prSet/>
      <dgm:spPr/>
      <dgm:t>
        <a:bodyPr/>
        <a:lstStyle/>
        <a:p>
          <a:endParaRPr lang="en-US"/>
        </a:p>
      </dgm:t>
    </dgm:pt>
    <dgm:pt modelId="{E7C52316-9415-4C47-A052-B499A2CF1699}" type="sibTrans" cxnId="{69913F63-A9D0-4882-8B88-A24336D494D6}">
      <dgm:prSet/>
      <dgm:spPr/>
      <dgm:t>
        <a:bodyPr/>
        <a:lstStyle/>
        <a:p>
          <a:endParaRPr lang="en-US"/>
        </a:p>
      </dgm:t>
    </dgm:pt>
    <dgm:pt modelId="{54024A55-1686-4273-9C51-8ED14262000C}" type="pres">
      <dgm:prSet presAssocID="{076D9AE9-A7B1-4F4F-AE6D-50B77BAF95C8}" presName="cycle" presStyleCnt="0">
        <dgm:presLayoutVars>
          <dgm:dir/>
          <dgm:resizeHandles val="exact"/>
        </dgm:presLayoutVars>
      </dgm:prSet>
      <dgm:spPr/>
    </dgm:pt>
    <dgm:pt modelId="{C9C5DA17-FC94-4915-B819-637A96704A8A}" type="pres">
      <dgm:prSet presAssocID="{830A5DF6-4FDF-400A-AC57-55265722C40F}" presName="node" presStyleLbl="node1" presStyleIdx="0" presStyleCnt="2">
        <dgm:presLayoutVars>
          <dgm:bulletEnabled val="1"/>
        </dgm:presLayoutVars>
      </dgm:prSet>
      <dgm:spPr/>
    </dgm:pt>
    <dgm:pt modelId="{D1A3D53C-A2E6-459B-A2A0-F0B0851D8F42}" type="pres">
      <dgm:prSet presAssocID="{830A5DF6-4FDF-400A-AC57-55265722C40F}" presName="spNode" presStyleCnt="0"/>
      <dgm:spPr/>
    </dgm:pt>
    <dgm:pt modelId="{8A00F525-90C4-4B17-9D24-3BC1E6CEF069}" type="pres">
      <dgm:prSet presAssocID="{168F63BB-9AC1-4E48-B18F-CCC309B4BFDF}" presName="sibTrans" presStyleLbl="sibTrans1D1" presStyleIdx="0" presStyleCnt="2"/>
      <dgm:spPr/>
    </dgm:pt>
    <dgm:pt modelId="{C450844E-2B64-474D-B9A1-6FE8C15205B8}" type="pres">
      <dgm:prSet presAssocID="{47BC1371-67EE-47A2-A72A-571C87A780E2}" presName="node" presStyleLbl="node1" presStyleIdx="1" presStyleCnt="2">
        <dgm:presLayoutVars>
          <dgm:bulletEnabled val="1"/>
        </dgm:presLayoutVars>
      </dgm:prSet>
      <dgm:spPr/>
    </dgm:pt>
    <dgm:pt modelId="{BB252881-138E-4A72-9B71-D1615BC3483F}" type="pres">
      <dgm:prSet presAssocID="{47BC1371-67EE-47A2-A72A-571C87A780E2}" presName="spNode" presStyleCnt="0"/>
      <dgm:spPr/>
    </dgm:pt>
    <dgm:pt modelId="{C46F73D2-B8F7-4DDD-AD26-1A1018DC7BA1}" type="pres">
      <dgm:prSet presAssocID="{E7C52316-9415-4C47-A052-B499A2CF1699}" presName="sibTrans" presStyleLbl="sibTrans1D1" presStyleIdx="1" presStyleCnt="2"/>
      <dgm:spPr/>
    </dgm:pt>
  </dgm:ptLst>
  <dgm:cxnLst>
    <dgm:cxn modelId="{F43F7F18-4EE2-46A8-B534-408170C6A5CD}" type="presOf" srcId="{168F63BB-9AC1-4E48-B18F-CCC309B4BFDF}" destId="{8A00F525-90C4-4B17-9D24-3BC1E6CEF069}" srcOrd="0" destOrd="0" presId="urn:microsoft.com/office/officeart/2005/8/layout/cycle6"/>
    <dgm:cxn modelId="{8444F73B-CB16-49D7-AC4B-4043FD7B3205}" type="presOf" srcId="{E7C52316-9415-4C47-A052-B499A2CF1699}" destId="{C46F73D2-B8F7-4DDD-AD26-1A1018DC7BA1}" srcOrd="0" destOrd="0" presId="urn:microsoft.com/office/officeart/2005/8/layout/cycle6"/>
    <dgm:cxn modelId="{1703D85B-490F-493F-A4C0-D5F2D6189162}" type="presOf" srcId="{830A5DF6-4FDF-400A-AC57-55265722C40F}" destId="{C9C5DA17-FC94-4915-B819-637A96704A8A}" srcOrd="0" destOrd="0" presId="urn:microsoft.com/office/officeart/2005/8/layout/cycle6"/>
    <dgm:cxn modelId="{69913F63-A9D0-4882-8B88-A24336D494D6}" srcId="{076D9AE9-A7B1-4F4F-AE6D-50B77BAF95C8}" destId="{47BC1371-67EE-47A2-A72A-571C87A780E2}" srcOrd="1" destOrd="0" parTransId="{185D7B96-3904-41AC-963B-40E23C9FA48E}" sibTransId="{E7C52316-9415-4C47-A052-B499A2CF1699}"/>
    <dgm:cxn modelId="{9F70069F-62C6-433D-AEB1-2BCEE7AFCC69}" type="presOf" srcId="{076D9AE9-A7B1-4F4F-AE6D-50B77BAF95C8}" destId="{54024A55-1686-4273-9C51-8ED14262000C}" srcOrd="0" destOrd="0" presId="urn:microsoft.com/office/officeart/2005/8/layout/cycle6"/>
    <dgm:cxn modelId="{233755C1-D3C6-4AB4-8DC6-E9540AF9656A}" type="presOf" srcId="{47BC1371-67EE-47A2-A72A-571C87A780E2}" destId="{C450844E-2B64-474D-B9A1-6FE8C15205B8}" srcOrd="0" destOrd="0" presId="urn:microsoft.com/office/officeart/2005/8/layout/cycle6"/>
    <dgm:cxn modelId="{540BEBD9-091A-4CE7-BA2F-791507392E83}" srcId="{076D9AE9-A7B1-4F4F-AE6D-50B77BAF95C8}" destId="{830A5DF6-4FDF-400A-AC57-55265722C40F}" srcOrd="0" destOrd="0" parTransId="{A9F3BEF2-0330-4022-8676-6747DB7B630C}" sibTransId="{168F63BB-9AC1-4E48-B18F-CCC309B4BFDF}"/>
    <dgm:cxn modelId="{2F02490A-E3F9-4F08-8486-A02A2281DDAE}" type="presParOf" srcId="{54024A55-1686-4273-9C51-8ED14262000C}" destId="{C9C5DA17-FC94-4915-B819-637A96704A8A}" srcOrd="0" destOrd="0" presId="urn:microsoft.com/office/officeart/2005/8/layout/cycle6"/>
    <dgm:cxn modelId="{F755BB4C-0B8E-4BC8-AFDE-2B375006B5F2}" type="presParOf" srcId="{54024A55-1686-4273-9C51-8ED14262000C}" destId="{D1A3D53C-A2E6-459B-A2A0-F0B0851D8F42}" srcOrd="1" destOrd="0" presId="urn:microsoft.com/office/officeart/2005/8/layout/cycle6"/>
    <dgm:cxn modelId="{BFDFF58E-0EB6-4CF1-AD55-9DB9368BF234}" type="presParOf" srcId="{54024A55-1686-4273-9C51-8ED14262000C}" destId="{8A00F525-90C4-4B17-9D24-3BC1E6CEF069}" srcOrd="2" destOrd="0" presId="urn:microsoft.com/office/officeart/2005/8/layout/cycle6"/>
    <dgm:cxn modelId="{F4CAE6E4-FDF0-421A-9365-662D9BF3E9BA}" type="presParOf" srcId="{54024A55-1686-4273-9C51-8ED14262000C}" destId="{C450844E-2B64-474D-B9A1-6FE8C15205B8}" srcOrd="3" destOrd="0" presId="urn:microsoft.com/office/officeart/2005/8/layout/cycle6"/>
    <dgm:cxn modelId="{5C86918A-4BAA-4569-908D-327BC868AEED}" type="presParOf" srcId="{54024A55-1686-4273-9C51-8ED14262000C}" destId="{BB252881-138E-4A72-9B71-D1615BC3483F}" srcOrd="4" destOrd="0" presId="urn:microsoft.com/office/officeart/2005/8/layout/cycle6"/>
    <dgm:cxn modelId="{977E3B10-B94B-4B28-92DC-F1EA188D8D95}" type="presParOf" srcId="{54024A55-1686-4273-9C51-8ED14262000C}" destId="{C46F73D2-B8F7-4DDD-AD26-1A1018DC7BA1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6D0075-9C02-46C2-92A6-354A9F2B4FCE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5572B14-CB17-41A8-B8CF-843D1C7F6C2C}">
      <dgm:prSet/>
      <dgm:spPr/>
      <dgm:t>
        <a:bodyPr/>
        <a:lstStyle/>
        <a:p>
          <a:r>
            <a:rPr lang="el-GR"/>
            <a:t>Για την ευκολότερη εύρεση συγκεκριμένων πληροφοριών χρησιμοποιούμε κάποιους </a:t>
          </a:r>
          <a:r>
            <a:rPr lang="el-GR">
              <a:hlinkClick xmlns:r="http://schemas.openxmlformats.org/officeDocument/2006/relationships" r:id="rId1"/>
            </a:rPr>
            <a:t>τελεστές</a:t>
          </a:r>
          <a:r>
            <a:rPr lang="el-GR"/>
            <a:t>. </a:t>
          </a:r>
          <a:endParaRPr lang="en-US"/>
        </a:p>
      </dgm:t>
    </dgm:pt>
    <dgm:pt modelId="{26C8D049-0721-41C0-9F2F-05083DAA2097}" type="parTrans" cxnId="{757F8DC6-EFD2-48EE-93E1-2CC4A0086CBD}">
      <dgm:prSet/>
      <dgm:spPr/>
      <dgm:t>
        <a:bodyPr/>
        <a:lstStyle/>
        <a:p>
          <a:endParaRPr lang="en-US"/>
        </a:p>
      </dgm:t>
    </dgm:pt>
    <dgm:pt modelId="{E733DD92-22F8-423A-B2FD-CDA70AFFC8F7}" type="sibTrans" cxnId="{757F8DC6-EFD2-48EE-93E1-2CC4A0086CBD}">
      <dgm:prSet/>
      <dgm:spPr/>
      <dgm:t>
        <a:bodyPr/>
        <a:lstStyle/>
        <a:p>
          <a:endParaRPr lang="en-US"/>
        </a:p>
      </dgm:t>
    </dgm:pt>
    <dgm:pt modelId="{AEF64A63-BC6C-4959-80EF-92F7AF14B0C8}">
      <dgm:prSet/>
      <dgm:spPr/>
      <dgm:t>
        <a:bodyPr/>
        <a:lstStyle/>
        <a:p>
          <a:r>
            <a:rPr lang="el-GR"/>
            <a:t>Χρήσιμα είναι και ορισμένα </a:t>
          </a:r>
          <a:r>
            <a:rPr lang="el-GR">
              <a:hlinkClick xmlns:r="http://schemas.openxmlformats.org/officeDocument/2006/relationships" r:id="rId2"/>
            </a:rPr>
            <a:t>σύμβολα</a:t>
          </a:r>
          <a:r>
            <a:rPr lang="el-GR"/>
            <a:t>, αν και αυτά συχνά </a:t>
          </a:r>
          <a:r>
            <a:rPr lang="el-GR">
              <a:hlinkClick xmlns:r="http://schemas.openxmlformats.org/officeDocument/2006/relationships" r:id="rId3"/>
            </a:rPr>
            <a:t>αλλάζουν </a:t>
          </a:r>
          <a:r>
            <a:rPr lang="el-GR"/>
            <a:t>ανάλογα με τη μηχανή αναζήτησης που χρησιμοποιούμε.</a:t>
          </a:r>
          <a:endParaRPr lang="en-US"/>
        </a:p>
      </dgm:t>
    </dgm:pt>
    <dgm:pt modelId="{C58A1226-9A45-4FDF-BE5A-42F6CC9F6CF3}" type="parTrans" cxnId="{A48851D9-DE11-405A-B64C-2ED855408C71}">
      <dgm:prSet/>
      <dgm:spPr/>
      <dgm:t>
        <a:bodyPr/>
        <a:lstStyle/>
        <a:p>
          <a:endParaRPr lang="en-US"/>
        </a:p>
      </dgm:t>
    </dgm:pt>
    <dgm:pt modelId="{6E6D96A9-5F25-49D1-8223-D8C01F518895}" type="sibTrans" cxnId="{A48851D9-DE11-405A-B64C-2ED855408C71}">
      <dgm:prSet/>
      <dgm:spPr/>
      <dgm:t>
        <a:bodyPr/>
        <a:lstStyle/>
        <a:p>
          <a:endParaRPr lang="en-US"/>
        </a:p>
      </dgm:t>
    </dgm:pt>
    <dgm:pt modelId="{9BA1BA48-A847-4BE3-BF87-CE0316997C17}" type="pres">
      <dgm:prSet presAssocID="{5B6D0075-9C02-46C2-92A6-354A9F2B4FCE}" presName="outerComposite" presStyleCnt="0">
        <dgm:presLayoutVars>
          <dgm:chMax val="5"/>
          <dgm:dir/>
          <dgm:resizeHandles val="exact"/>
        </dgm:presLayoutVars>
      </dgm:prSet>
      <dgm:spPr/>
    </dgm:pt>
    <dgm:pt modelId="{A6859410-A269-4141-B444-1EF9BFE9C7C8}" type="pres">
      <dgm:prSet presAssocID="{5B6D0075-9C02-46C2-92A6-354A9F2B4FCE}" presName="dummyMaxCanvas" presStyleCnt="0">
        <dgm:presLayoutVars/>
      </dgm:prSet>
      <dgm:spPr/>
    </dgm:pt>
    <dgm:pt modelId="{67500EC1-CC67-43C8-938B-8977755F82C1}" type="pres">
      <dgm:prSet presAssocID="{5B6D0075-9C02-46C2-92A6-354A9F2B4FCE}" presName="TwoNodes_1" presStyleLbl="node1" presStyleIdx="0" presStyleCnt="2">
        <dgm:presLayoutVars>
          <dgm:bulletEnabled val="1"/>
        </dgm:presLayoutVars>
      </dgm:prSet>
      <dgm:spPr/>
    </dgm:pt>
    <dgm:pt modelId="{5F1666CC-DC3B-438B-9F89-7EEF900CE971}" type="pres">
      <dgm:prSet presAssocID="{5B6D0075-9C02-46C2-92A6-354A9F2B4FCE}" presName="TwoNodes_2" presStyleLbl="node1" presStyleIdx="1" presStyleCnt="2">
        <dgm:presLayoutVars>
          <dgm:bulletEnabled val="1"/>
        </dgm:presLayoutVars>
      </dgm:prSet>
      <dgm:spPr/>
    </dgm:pt>
    <dgm:pt modelId="{1AC3BEF2-146C-4AB9-B13F-5A2FEAF051ED}" type="pres">
      <dgm:prSet presAssocID="{5B6D0075-9C02-46C2-92A6-354A9F2B4FCE}" presName="TwoConn_1-2" presStyleLbl="fgAccFollowNode1" presStyleIdx="0" presStyleCnt="1">
        <dgm:presLayoutVars>
          <dgm:bulletEnabled val="1"/>
        </dgm:presLayoutVars>
      </dgm:prSet>
      <dgm:spPr/>
    </dgm:pt>
    <dgm:pt modelId="{B953F0C7-FE67-41A3-B0F0-4FA0B365EF25}" type="pres">
      <dgm:prSet presAssocID="{5B6D0075-9C02-46C2-92A6-354A9F2B4FCE}" presName="TwoNodes_1_text" presStyleLbl="node1" presStyleIdx="1" presStyleCnt="2">
        <dgm:presLayoutVars>
          <dgm:bulletEnabled val="1"/>
        </dgm:presLayoutVars>
      </dgm:prSet>
      <dgm:spPr/>
    </dgm:pt>
    <dgm:pt modelId="{2D57C96D-2035-4C92-9D31-088B1490B505}" type="pres">
      <dgm:prSet presAssocID="{5B6D0075-9C02-46C2-92A6-354A9F2B4FCE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2334735F-7E11-40BE-87E3-60B3ACA3C5E7}" type="presOf" srcId="{5B6D0075-9C02-46C2-92A6-354A9F2B4FCE}" destId="{9BA1BA48-A847-4BE3-BF87-CE0316997C17}" srcOrd="0" destOrd="0" presId="urn:microsoft.com/office/officeart/2005/8/layout/vProcess5"/>
    <dgm:cxn modelId="{5063994D-6888-41F5-BD1C-247C4A3BBCE3}" type="presOf" srcId="{AEF64A63-BC6C-4959-80EF-92F7AF14B0C8}" destId="{2D57C96D-2035-4C92-9D31-088B1490B505}" srcOrd="1" destOrd="0" presId="urn:microsoft.com/office/officeart/2005/8/layout/vProcess5"/>
    <dgm:cxn modelId="{7EB4C385-ECC3-4EFA-8725-45958B52185A}" type="presOf" srcId="{F5572B14-CB17-41A8-B8CF-843D1C7F6C2C}" destId="{67500EC1-CC67-43C8-938B-8977755F82C1}" srcOrd="0" destOrd="0" presId="urn:microsoft.com/office/officeart/2005/8/layout/vProcess5"/>
    <dgm:cxn modelId="{1999FAC1-5DEA-4F97-88F7-FF1FBCBDEFFA}" type="presOf" srcId="{E733DD92-22F8-423A-B2FD-CDA70AFFC8F7}" destId="{1AC3BEF2-146C-4AB9-B13F-5A2FEAF051ED}" srcOrd="0" destOrd="0" presId="urn:microsoft.com/office/officeart/2005/8/layout/vProcess5"/>
    <dgm:cxn modelId="{757F8DC6-EFD2-48EE-93E1-2CC4A0086CBD}" srcId="{5B6D0075-9C02-46C2-92A6-354A9F2B4FCE}" destId="{F5572B14-CB17-41A8-B8CF-843D1C7F6C2C}" srcOrd="0" destOrd="0" parTransId="{26C8D049-0721-41C0-9F2F-05083DAA2097}" sibTransId="{E733DD92-22F8-423A-B2FD-CDA70AFFC8F7}"/>
    <dgm:cxn modelId="{A7833CD6-0E65-443F-AE29-6B86D91E88D1}" type="presOf" srcId="{AEF64A63-BC6C-4959-80EF-92F7AF14B0C8}" destId="{5F1666CC-DC3B-438B-9F89-7EEF900CE971}" srcOrd="0" destOrd="0" presId="urn:microsoft.com/office/officeart/2005/8/layout/vProcess5"/>
    <dgm:cxn modelId="{A48851D9-DE11-405A-B64C-2ED855408C71}" srcId="{5B6D0075-9C02-46C2-92A6-354A9F2B4FCE}" destId="{AEF64A63-BC6C-4959-80EF-92F7AF14B0C8}" srcOrd="1" destOrd="0" parTransId="{C58A1226-9A45-4FDF-BE5A-42F6CC9F6CF3}" sibTransId="{6E6D96A9-5F25-49D1-8223-D8C01F518895}"/>
    <dgm:cxn modelId="{87E04FFE-99A3-4513-90B1-E38794B3BD8E}" type="presOf" srcId="{F5572B14-CB17-41A8-B8CF-843D1C7F6C2C}" destId="{B953F0C7-FE67-41A3-B0F0-4FA0B365EF25}" srcOrd="1" destOrd="0" presId="urn:microsoft.com/office/officeart/2005/8/layout/vProcess5"/>
    <dgm:cxn modelId="{1E83791D-E1DA-4ADD-9CB7-860B74C39388}" type="presParOf" srcId="{9BA1BA48-A847-4BE3-BF87-CE0316997C17}" destId="{A6859410-A269-4141-B444-1EF9BFE9C7C8}" srcOrd="0" destOrd="0" presId="urn:microsoft.com/office/officeart/2005/8/layout/vProcess5"/>
    <dgm:cxn modelId="{291E2E62-E8D6-4824-9541-64B6780F7063}" type="presParOf" srcId="{9BA1BA48-A847-4BE3-BF87-CE0316997C17}" destId="{67500EC1-CC67-43C8-938B-8977755F82C1}" srcOrd="1" destOrd="0" presId="urn:microsoft.com/office/officeart/2005/8/layout/vProcess5"/>
    <dgm:cxn modelId="{E0CB4C8A-614F-4EAE-93DD-71458143A609}" type="presParOf" srcId="{9BA1BA48-A847-4BE3-BF87-CE0316997C17}" destId="{5F1666CC-DC3B-438B-9F89-7EEF900CE971}" srcOrd="2" destOrd="0" presId="urn:microsoft.com/office/officeart/2005/8/layout/vProcess5"/>
    <dgm:cxn modelId="{E6DC480B-208A-4668-8B00-E0698E502DC5}" type="presParOf" srcId="{9BA1BA48-A847-4BE3-BF87-CE0316997C17}" destId="{1AC3BEF2-146C-4AB9-B13F-5A2FEAF051ED}" srcOrd="3" destOrd="0" presId="urn:microsoft.com/office/officeart/2005/8/layout/vProcess5"/>
    <dgm:cxn modelId="{30BE97AA-9912-4842-97AF-14F43E52A160}" type="presParOf" srcId="{9BA1BA48-A847-4BE3-BF87-CE0316997C17}" destId="{B953F0C7-FE67-41A3-B0F0-4FA0B365EF25}" srcOrd="4" destOrd="0" presId="urn:microsoft.com/office/officeart/2005/8/layout/vProcess5"/>
    <dgm:cxn modelId="{C39F0993-3DA4-4511-B602-9EAE8F8F241D}" type="presParOf" srcId="{9BA1BA48-A847-4BE3-BF87-CE0316997C17}" destId="{2D57C96D-2035-4C92-9D31-088B1490B505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649B66-5DE4-4139-BED6-C7E2547AC40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1BC2835-65F2-47B7-BFC4-3A60102FE466}">
      <dgm:prSet/>
      <dgm:spPr/>
      <dgm:t>
        <a:bodyPr/>
        <a:lstStyle/>
        <a:p>
          <a:r>
            <a:rPr lang="el-GR"/>
            <a:t>Τοποθετώ στη μηχανή αναζήτησης </a:t>
          </a:r>
          <a:r>
            <a:rPr lang="en-US"/>
            <a:t>google.gr</a:t>
          </a:r>
          <a:r>
            <a:rPr lang="el-GR"/>
            <a:t> τη λέξη λήθη (χωρίς εισαγωγικά).</a:t>
          </a:r>
          <a:endParaRPr lang="en-US"/>
        </a:p>
      </dgm:t>
    </dgm:pt>
    <dgm:pt modelId="{10AF0C02-1B6A-49AE-91EE-7B36EA4D69C1}" type="parTrans" cxnId="{74759B0A-2740-445B-98BB-F9D63E5271D0}">
      <dgm:prSet/>
      <dgm:spPr/>
      <dgm:t>
        <a:bodyPr/>
        <a:lstStyle/>
        <a:p>
          <a:endParaRPr lang="en-US"/>
        </a:p>
      </dgm:t>
    </dgm:pt>
    <dgm:pt modelId="{4D3669E8-FF24-4844-B49E-3D5494354867}" type="sibTrans" cxnId="{74759B0A-2740-445B-98BB-F9D63E5271D0}">
      <dgm:prSet/>
      <dgm:spPr/>
      <dgm:t>
        <a:bodyPr/>
        <a:lstStyle/>
        <a:p>
          <a:endParaRPr lang="en-US"/>
        </a:p>
      </dgm:t>
    </dgm:pt>
    <dgm:pt modelId="{E2135C5B-8274-4E53-8B70-9E740DD0FFDB}">
      <dgm:prSet/>
      <dgm:spPr/>
      <dgm:t>
        <a:bodyPr/>
        <a:lstStyle/>
        <a:p>
          <a:r>
            <a:rPr lang="el-GR"/>
            <a:t>Λαμβάνω περίπου 1.470.000 αποτελέσματα!</a:t>
          </a:r>
          <a:endParaRPr lang="en-US"/>
        </a:p>
      </dgm:t>
    </dgm:pt>
    <dgm:pt modelId="{32DCA032-2544-4789-BC92-D06C29346615}" type="parTrans" cxnId="{85331771-7347-4D91-A62E-D4840B0BAF23}">
      <dgm:prSet/>
      <dgm:spPr/>
      <dgm:t>
        <a:bodyPr/>
        <a:lstStyle/>
        <a:p>
          <a:endParaRPr lang="en-US"/>
        </a:p>
      </dgm:t>
    </dgm:pt>
    <dgm:pt modelId="{641CC005-11B3-401F-A4B6-C9A50E56B498}" type="sibTrans" cxnId="{85331771-7347-4D91-A62E-D4840B0BAF23}">
      <dgm:prSet/>
      <dgm:spPr/>
      <dgm:t>
        <a:bodyPr/>
        <a:lstStyle/>
        <a:p>
          <a:endParaRPr lang="en-US"/>
        </a:p>
      </dgm:t>
    </dgm:pt>
    <dgm:pt modelId="{6D1EDDB4-ACE4-484E-A4EC-A306F13764A1}">
      <dgm:prSet/>
      <dgm:spPr/>
      <dgm:t>
        <a:bodyPr/>
        <a:lstStyle/>
        <a:p>
          <a:r>
            <a:rPr lang="el-GR"/>
            <a:t>Στην 7</a:t>
          </a:r>
          <a:r>
            <a:rPr lang="el-GR" baseline="30000"/>
            <a:t>η</a:t>
          </a:r>
          <a:r>
            <a:rPr lang="el-GR"/>
            <a:t> σελίδα εμφανίζεται και το εξής αποτέλεσμα </a:t>
          </a:r>
          <a:r>
            <a:rPr lang="el-GR">
              <a:hlinkClick xmlns:r="http://schemas.openxmlformats.org/officeDocument/2006/relationships" r:id="rId1"/>
            </a:rPr>
            <a:t>http://helios.e-e-e.gr/</a:t>
          </a:r>
          <a:r>
            <a:rPr lang="el-GR"/>
            <a:t>. Πρόκειται για ακραία ιστοσελίδα που δεν ωφελεί.  </a:t>
          </a:r>
          <a:endParaRPr lang="en-US"/>
        </a:p>
      </dgm:t>
    </dgm:pt>
    <dgm:pt modelId="{6589823A-A397-4633-B03C-D803B6D71BC8}" type="parTrans" cxnId="{5F1D4B63-3854-49B0-B6D9-24587A7693FD}">
      <dgm:prSet/>
      <dgm:spPr/>
      <dgm:t>
        <a:bodyPr/>
        <a:lstStyle/>
        <a:p>
          <a:endParaRPr lang="en-US"/>
        </a:p>
      </dgm:t>
    </dgm:pt>
    <dgm:pt modelId="{DA370D07-106C-4FF1-8C2E-CD9F56CE542A}" type="sibTrans" cxnId="{5F1D4B63-3854-49B0-B6D9-24587A7693FD}">
      <dgm:prSet/>
      <dgm:spPr/>
      <dgm:t>
        <a:bodyPr/>
        <a:lstStyle/>
        <a:p>
          <a:endParaRPr lang="en-US"/>
        </a:p>
      </dgm:t>
    </dgm:pt>
    <dgm:pt modelId="{BB747CA9-CF21-4F62-A2F5-2E5F71AC7A5D}" type="pres">
      <dgm:prSet presAssocID="{11649B66-5DE4-4139-BED6-C7E2547AC40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4A3193A-5117-4B75-A75E-71E7D16F6283}" type="pres">
      <dgm:prSet presAssocID="{11BC2835-65F2-47B7-BFC4-3A60102FE466}" presName="hierRoot1" presStyleCnt="0"/>
      <dgm:spPr/>
    </dgm:pt>
    <dgm:pt modelId="{385FEF1E-6FBC-4D69-9E3E-6E411F827E85}" type="pres">
      <dgm:prSet presAssocID="{11BC2835-65F2-47B7-BFC4-3A60102FE466}" presName="composite" presStyleCnt="0"/>
      <dgm:spPr/>
    </dgm:pt>
    <dgm:pt modelId="{82B7ACCA-0E48-47C2-AAD1-B240170B0555}" type="pres">
      <dgm:prSet presAssocID="{11BC2835-65F2-47B7-BFC4-3A60102FE466}" presName="background" presStyleLbl="node0" presStyleIdx="0" presStyleCnt="3"/>
      <dgm:spPr/>
    </dgm:pt>
    <dgm:pt modelId="{BBA45FF3-CB54-4C94-94AD-6C45F0C26DA7}" type="pres">
      <dgm:prSet presAssocID="{11BC2835-65F2-47B7-BFC4-3A60102FE466}" presName="text" presStyleLbl="fgAcc0" presStyleIdx="0" presStyleCnt="3">
        <dgm:presLayoutVars>
          <dgm:chPref val="3"/>
        </dgm:presLayoutVars>
      </dgm:prSet>
      <dgm:spPr/>
    </dgm:pt>
    <dgm:pt modelId="{8BE4FDC4-EB6A-4636-92AA-DFE7B8FC2E21}" type="pres">
      <dgm:prSet presAssocID="{11BC2835-65F2-47B7-BFC4-3A60102FE466}" presName="hierChild2" presStyleCnt="0"/>
      <dgm:spPr/>
    </dgm:pt>
    <dgm:pt modelId="{117AF449-D9EE-43AD-B8BB-CA544B283C52}" type="pres">
      <dgm:prSet presAssocID="{E2135C5B-8274-4E53-8B70-9E740DD0FFDB}" presName="hierRoot1" presStyleCnt="0"/>
      <dgm:spPr/>
    </dgm:pt>
    <dgm:pt modelId="{5039A73C-FB21-4A6E-9079-E1991B65370D}" type="pres">
      <dgm:prSet presAssocID="{E2135C5B-8274-4E53-8B70-9E740DD0FFDB}" presName="composite" presStyleCnt="0"/>
      <dgm:spPr/>
    </dgm:pt>
    <dgm:pt modelId="{11413FCE-67BC-4523-B9CA-1181019951C7}" type="pres">
      <dgm:prSet presAssocID="{E2135C5B-8274-4E53-8B70-9E740DD0FFDB}" presName="background" presStyleLbl="node0" presStyleIdx="1" presStyleCnt="3"/>
      <dgm:spPr/>
    </dgm:pt>
    <dgm:pt modelId="{AE552F2C-E2BB-496A-AF98-453959BE8BC8}" type="pres">
      <dgm:prSet presAssocID="{E2135C5B-8274-4E53-8B70-9E740DD0FFDB}" presName="text" presStyleLbl="fgAcc0" presStyleIdx="1" presStyleCnt="3">
        <dgm:presLayoutVars>
          <dgm:chPref val="3"/>
        </dgm:presLayoutVars>
      </dgm:prSet>
      <dgm:spPr/>
    </dgm:pt>
    <dgm:pt modelId="{57B74AAE-70A7-4CC9-823F-C6159390042E}" type="pres">
      <dgm:prSet presAssocID="{E2135C5B-8274-4E53-8B70-9E740DD0FFDB}" presName="hierChild2" presStyleCnt="0"/>
      <dgm:spPr/>
    </dgm:pt>
    <dgm:pt modelId="{D87935AA-05DC-4B2D-844A-CBE5E4361143}" type="pres">
      <dgm:prSet presAssocID="{6D1EDDB4-ACE4-484E-A4EC-A306F13764A1}" presName="hierRoot1" presStyleCnt="0"/>
      <dgm:spPr/>
    </dgm:pt>
    <dgm:pt modelId="{5A0BA5C9-D765-4817-9305-E50EA4228F58}" type="pres">
      <dgm:prSet presAssocID="{6D1EDDB4-ACE4-484E-A4EC-A306F13764A1}" presName="composite" presStyleCnt="0"/>
      <dgm:spPr/>
    </dgm:pt>
    <dgm:pt modelId="{41764203-1F95-4C12-AE2B-839AB8DDB440}" type="pres">
      <dgm:prSet presAssocID="{6D1EDDB4-ACE4-484E-A4EC-A306F13764A1}" presName="background" presStyleLbl="node0" presStyleIdx="2" presStyleCnt="3"/>
      <dgm:spPr/>
    </dgm:pt>
    <dgm:pt modelId="{1DAF0815-EDF1-4653-81F3-099DA30706CF}" type="pres">
      <dgm:prSet presAssocID="{6D1EDDB4-ACE4-484E-A4EC-A306F13764A1}" presName="text" presStyleLbl="fgAcc0" presStyleIdx="2" presStyleCnt="3">
        <dgm:presLayoutVars>
          <dgm:chPref val="3"/>
        </dgm:presLayoutVars>
      </dgm:prSet>
      <dgm:spPr/>
    </dgm:pt>
    <dgm:pt modelId="{8F1639B9-11F4-4CCB-B9DD-606F5D237ED9}" type="pres">
      <dgm:prSet presAssocID="{6D1EDDB4-ACE4-484E-A4EC-A306F13764A1}" presName="hierChild2" presStyleCnt="0"/>
      <dgm:spPr/>
    </dgm:pt>
  </dgm:ptLst>
  <dgm:cxnLst>
    <dgm:cxn modelId="{5B01A705-0442-44E3-81DA-28B0AC2C9547}" type="presOf" srcId="{E2135C5B-8274-4E53-8B70-9E740DD0FFDB}" destId="{AE552F2C-E2BB-496A-AF98-453959BE8BC8}" srcOrd="0" destOrd="0" presId="urn:microsoft.com/office/officeart/2005/8/layout/hierarchy1"/>
    <dgm:cxn modelId="{74759B0A-2740-445B-98BB-F9D63E5271D0}" srcId="{11649B66-5DE4-4139-BED6-C7E2547AC408}" destId="{11BC2835-65F2-47B7-BFC4-3A60102FE466}" srcOrd="0" destOrd="0" parTransId="{10AF0C02-1B6A-49AE-91EE-7B36EA4D69C1}" sibTransId="{4D3669E8-FF24-4844-B49E-3D5494354867}"/>
    <dgm:cxn modelId="{5F1D4B63-3854-49B0-B6D9-24587A7693FD}" srcId="{11649B66-5DE4-4139-BED6-C7E2547AC408}" destId="{6D1EDDB4-ACE4-484E-A4EC-A306F13764A1}" srcOrd="2" destOrd="0" parTransId="{6589823A-A397-4633-B03C-D803B6D71BC8}" sibTransId="{DA370D07-106C-4FF1-8C2E-CD9F56CE542A}"/>
    <dgm:cxn modelId="{1522F146-79EA-44EB-8173-22F4DDC02BE3}" type="presOf" srcId="{11649B66-5DE4-4139-BED6-C7E2547AC408}" destId="{BB747CA9-CF21-4F62-A2F5-2E5F71AC7A5D}" srcOrd="0" destOrd="0" presId="urn:microsoft.com/office/officeart/2005/8/layout/hierarchy1"/>
    <dgm:cxn modelId="{85331771-7347-4D91-A62E-D4840B0BAF23}" srcId="{11649B66-5DE4-4139-BED6-C7E2547AC408}" destId="{E2135C5B-8274-4E53-8B70-9E740DD0FFDB}" srcOrd="1" destOrd="0" parTransId="{32DCA032-2544-4789-BC92-D06C29346615}" sibTransId="{641CC005-11B3-401F-A4B6-C9A50E56B498}"/>
    <dgm:cxn modelId="{799F7076-2C1B-4912-92F0-32F85C458D03}" type="presOf" srcId="{6D1EDDB4-ACE4-484E-A4EC-A306F13764A1}" destId="{1DAF0815-EDF1-4653-81F3-099DA30706CF}" srcOrd="0" destOrd="0" presId="urn:microsoft.com/office/officeart/2005/8/layout/hierarchy1"/>
    <dgm:cxn modelId="{12B36BC6-F09E-4C3F-BBBF-0FB6671D9FAD}" type="presOf" srcId="{11BC2835-65F2-47B7-BFC4-3A60102FE466}" destId="{BBA45FF3-CB54-4C94-94AD-6C45F0C26DA7}" srcOrd="0" destOrd="0" presId="urn:microsoft.com/office/officeart/2005/8/layout/hierarchy1"/>
    <dgm:cxn modelId="{AEB4BC42-BE3F-4FDB-A43F-7C7ED2E816A8}" type="presParOf" srcId="{BB747CA9-CF21-4F62-A2F5-2E5F71AC7A5D}" destId="{74A3193A-5117-4B75-A75E-71E7D16F6283}" srcOrd="0" destOrd="0" presId="urn:microsoft.com/office/officeart/2005/8/layout/hierarchy1"/>
    <dgm:cxn modelId="{90D76536-6CEB-4DE4-9757-E26B86FBD058}" type="presParOf" srcId="{74A3193A-5117-4B75-A75E-71E7D16F6283}" destId="{385FEF1E-6FBC-4D69-9E3E-6E411F827E85}" srcOrd="0" destOrd="0" presId="urn:microsoft.com/office/officeart/2005/8/layout/hierarchy1"/>
    <dgm:cxn modelId="{3B089FAF-E099-4912-9A97-460668F68C3C}" type="presParOf" srcId="{385FEF1E-6FBC-4D69-9E3E-6E411F827E85}" destId="{82B7ACCA-0E48-47C2-AAD1-B240170B0555}" srcOrd="0" destOrd="0" presId="urn:microsoft.com/office/officeart/2005/8/layout/hierarchy1"/>
    <dgm:cxn modelId="{2BB99C60-B01F-4524-91BC-9EF24CB19867}" type="presParOf" srcId="{385FEF1E-6FBC-4D69-9E3E-6E411F827E85}" destId="{BBA45FF3-CB54-4C94-94AD-6C45F0C26DA7}" srcOrd="1" destOrd="0" presId="urn:microsoft.com/office/officeart/2005/8/layout/hierarchy1"/>
    <dgm:cxn modelId="{229E5704-5967-4BDD-A9A2-391896CEF84C}" type="presParOf" srcId="{74A3193A-5117-4B75-A75E-71E7D16F6283}" destId="{8BE4FDC4-EB6A-4636-92AA-DFE7B8FC2E21}" srcOrd="1" destOrd="0" presId="urn:microsoft.com/office/officeart/2005/8/layout/hierarchy1"/>
    <dgm:cxn modelId="{8A56AE54-EB4D-4FDB-8313-111E75C8D460}" type="presParOf" srcId="{BB747CA9-CF21-4F62-A2F5-2E5F71AC7A5D}" destId="{117AF449-D9EE-43AD-B8BB-CA544B283C52}" srcOrd="1" destOrd="0" presId="urn:microsoft.com/office/officeart/2005/8/layout/hierarchy1"/>
    <dgm:cxn modelId="{1B0D5066-36D8-4D0B-8115-29E6DD378274}" type="presParOf" srcId="{117AF449-D9EE-43AD-B8BB-CA544B283C52}" destId="{5039A73C-FB21-4A6E-9079-E1991B65370D}" srcOrd="0" destOrd="0" presId="urn:microsoft.com/office/officeart/2005/8/layout/hierarchy1"/>
    <dgm:cxn modelId="{C147CFB2-7EF7-40C0-A27C-D6ED7CF39A36}" type="presParOf" srcId="{5039A73C-FB21-4A6E-9079-E1991B65370D}" destId="{11413FCE-67BC-4523-B9CA-1181019951C7}" srcOrd="0" destOrd="0" presId="urn:microsoft.com/office/officeart/2005/8/layout/hierarchy1"/>
    <dgm:cxn modelId="{D289A2F9-04F8-4242-94D1-472A0077163B}" type="presParOf" srcId="{5039A73C-FB21-4A6E-9079-E1991B65370D}" destId="{AE552F2C-E2BB-496A-AF98-453959BE8BC8}" srcOrd="1" destOrd="0" presId="urn:microsoft.com/office/officeart/2005/8/layout/hierarchy1"/>
    <dgm:cxn modelId="{4A91500D-AB80-4582-AA89-1AB0D786C4CC}" type="presParOf" srcId="{117AF449-D9EE-43AD-B8BB-CA544B283C52}" destId="{57B74AAE-70A7-4CC9-823F-C6159390042E}" srcOrd="1" destOrd="0" presId="urn:microsoft.com/office/officeart/2005/8/layout/hierarchy1"/>
    <dgm:cxn modelId="{E81EBCAC-D3D5-4537-864E-05BB1162CC2B}" type="presParOf" srcId="{BB747CA9-CF21-4F62-A2F5-2E5F71AC7A5D}" destId="{D87935AA-05DC-4B2D-844A-CBE5E4361143}" srcOrd="2" destOrd="0" presId="urn:microsoft.com/office/officeart/2005/8/layout/hierarchy1"/>
    <dgm:cxn modelId="{91B1587F-011E-4045-921E-1CD0EA8BAA09}" type="presParOf" srcId="{D87935AA-05DC-4B2D-844A-CBE5E4361143}" destId="{5A0BA5C9-D765-4817-9305-E50EA4228F58}" srcOrd="0" destOrd="0" presId="urn:microsoft.com/office/officeart/2005/8/layout/hierarchy1"/>
    <dgm:cxn modelId="{35C179EF-DFB8-4125-9299-56CEC0731DA0}" type="presParOf" srcId="{5A0BA5C9-D765-4817-9305-E50EA4228F58}" destId="{41764203-1F95-4C12-AE2B-839AB8DDB440}" srcOrd="0" destOrd="0" presId="urn:microsoft.com/office/officeart/2005/8/layout/hierarchy1"/>
    <dgm:cxn modelId="{1374471D-6A18-4C8B-9569-71D120F58BEA}" type="presParOf" srcId="{5A0BA5C9-D765-4817-9305-E50EA4228F58}" destId="{1DAF0815-EDF1-4653-81F3-099DA30706CF}" srcOrd="1" destOrd="0" presId="urn:microsoft.com/office/officeart/2005/8/layout/hierarchy1"/>
    <dgm:cxn modelId="{75470734-5A3D-49CC-8EB2-29DD7E3808C3}" type="presParOf" srcId="{D87935AA-05DC-4B2D-844A-CBE5E4361143}" destId="{8F1639B9-11F4-4CCB-B9DD-606F5D237ED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3CD7B6-621C-4932-9FA5-7A1E4C558E8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490ECF5-4936-4FC5-B2A1-D94D2FE2A03C}">
      <dgm:prSet/>
      <dgm:spPr/>
      <dgm:t>
        <a:bodyPr/>
        <a:lstStyle/>
        <a:p>
          <a:r>
            <a:rPr lang="el-GR"/>
            <a:t>Αν, όμως, αναζητήσω </a:t>
          </a:r>
          <a:r>
            <a:rPr lang="en-US"/>
            <a:t>“</a:t>
          </a:r>
          <a:r>
            <a:rPr lang="el-GR"/>
            <a:t>λήθη+Μαβίλης</a:t>
          </a:r>
          <a:r>
            <a:rPr lang="en-US"/>
            <a:t>” </a:t>
          </a:r>
          <a:r>
            <a:rPr lang="el-GR"/>
            <a:t>περιορίζω τα αποτελέσματά μου στα πιο χρήσιμα (266 αποτελέσματα).</a:t>
          </a:r>
          <a:endParaRPr lang="en-US"/>
        </a:p>
      </dgm:t>
    </dgm:pt>
    <dgm:pt modelId="{755476C2-AD93-44AB-87E8-8DB55704C26C}" type="parTrans" cxnId="{34930486-042B-42BB-803A-FABBD70ADD55}">
      <dgm:prSet/>
      <dgm:spPr/>
      <dgm:t>
        <a:bodyPr/>
        <a:lstStyle/>
        <a:p>
          <a:endParaRPr lang="en-US"/>
        </a:p>
      </dgm:t>
    </dgm:pt>
    <dgm:pt modelId="{1F32016D-16D9-40EA-84C7-004896CB6AF9}" type="sibTrans" cxnId="{34930486-042B-42BB-803A-FABBD70ADD55}">
      <dgm:prSet/>
      <dgm:spPr/>
      <dgm:t>
        <a:bodyPr/>
        <a:lstStyle/>
        <a:p>
          <a:endParaRPr lang="en-US"/>
        </a:p>
      </dgm:t>
    </dgm:pt>
    <dgm:pt modelId="{AFA12221-45BF-4489-BFE2-1E5CE2C02E51}">
      <dgm:prSet/>
      <dgm:spPr/>
      <dgm:t>
        <a:bodyPr/>
        <a:lstStyle/>
        <a:p>
          <a:r>
            <a:rPr lang="el-GR"/>
            <a:t>Αν πάλι αναζητήσω </a:t>
          </a:r>
          <a:r>
            <a:rPr lang="en-US"/>
            <a:t>“</a:t>
          </a:r>
          <a:r>
            <a:rPr lang="el-GR"/>
            <a:t>Η λήθη * Μαβίλης</a:t>
          </a:r>
          <a:r>
            <a:rPr lang="en-US"/>
            <a:t>” </a:t>
          </a:r>
          <a:r>
            <a:rPr lang="el-GR"/>
            <a:t>θα προκύψουν μόνο 8 αποτελέσματα, που είναι κάτι περιοριστικό.</a:t>
          </a:r>
          <a:endParaRPr lang="en-US"/>
        </a:p>
      </dgm:t>
    </dgm:pt>
    <dgm:pt modelId="{5FBAEC04-8BBC-4CBC-983A-DBA4BCD6F71F}" type="parTrans" cxnId="{517A6629-B805-430C-A75C-55C27333AAC4}">
      <dgm:prSet/>
      <dgm:spPr/>
      <dgm:t>
        <a:bodyPr/>
        <a:lstStyle/>
        <a:p>
          <a:endParaRPr lang="en-US"/>
        </a:p>
      </dgm:t>
    </dgm:pt>
    <dgm:pt modelId="{BA5614EE-873B-43B0-8B21-B23D9E6BF2BE}" type="sibTrans" cxnId="{517A6629-B805-430C-A75C-55C27333AAC4}">
      <dgm:prSet/>
      <dgm:spPr/>
      <dgm:t>
        <a:bodyPr/>
        <a:lstStyle/>
        <a:p>
          <a:endParaRPr lang="en-US"/>
        </a:p>
      </dgm:t>
    </dgm:pt>
    <dgm:pt modelId="{65CCD103-E99A-4A82-806B-935B190A41AE}" type="pres">
      <dgm:prSet presAssocID="{D93CD7B6-621C-4932-9FA5-7A1E4C558E8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1C42FF7-47CB-4799-90F9-E75312F0C28B}" type="pres">
      <dgm:prSet presAssocID="{6490ECF5-4936-4FC5-B2A1-D94D2FE2A03C}" presName="hierRoot1" presStyleCnt="0"/>
      <dgm:spPr/>
    </dgm:pt>
    <dgm:pt modelId="{97021861-3C51-4DC3-901D-D92FD235584D}" type="pres">
      <dgm:prSet presAssocID="{6490ECF5-4936-4FC5-B2A1-D94D2FE2A03C}" presName="composite" presStyleCnt="0"/>
      <dgm:spPr/>
    </dgm:pt>
    <dgm:pt modelId="{E3623E86-0CC2-4C10-A4A1-33824C0022AB}" type="pres">
      <dgm:prSet presAssocID="{6490ECF5-4936-4FC5-B2A1-D94D2FE2A03C}" presName="background" presStyleLbl="node0" presStyleIdx="0" presStyleCnt="2"/>
      <dgm:spPr/>
    </dgm:pt>
    <dgm:pt modelId="{1F2F67D3-0F5E-46E5-992D-95915C1304EF}" type="pres">
      <dgm:prSet presAssocID="{6490ECF5-4936-4FC5-B2A1-D94D2FE2A03C}" presName="text" presStyleLbl="fgAcc0" presStyleIdx="0" presStyleCnt="2">
        <dgm:presLayoutVars>
          <dgm:chPref val="3"/>
        </dgm:presLayoutVars>
      </dgm:prSet>
      <dgm:spPr/>
    </dgm:pt>
    <dgm:pt modelId="{2380955C-70CF-4130-8901-8B4DE37BFDE6}" type="pres">
      <dgm:prSet presAssocID="{6490ECF5-4936-4FC5-B2A1-D94D2FE2A03C}" presName="hierChild2" presStyleCnt="0"/>
      <dgm:spPr/>
    </dgm:pt>
    <dgm:pt modelId="{E123D418-AD9B-4189-BAB4-50AAFE0F6AF5}" type="pres">
      <dgm:prSet presAssocID="{AFA12221-45BF-4489-BFE2-1E5CE2C02E51}" presName="hierRoot1" presStyleCnt="0"/>
      <dgm:spPr/>
    </dgm:pt>
    <dgm:pt modelId="{1C2FFFCF-D14B-45FF-9A11-20CE57074B4F}" type="pres">
      <dgm:prSet presAssocID="{AFA12221-45BF-4489-BFE2-1E5CE2C02E51}" presName="composite" presStyleCnt="0"/>
      <dgm:spPr/>
    </dgm:pt>
    <dgm:pt modelId="{CCD09D73-B994-45C5-8AF7-BE935B1C2046}" type="pres">
      <dgm:prSet presAssocID="{AFA12221-45BF-4489-BFE2-1E5CE2C02E51}" presName="background" presStyleLbl="node0" presStyleIdx="1" presStyleCnt="2"/>
      <dgm:spPr/>
    </dgm:pt>
    <dgm:pt modelId="{CD6AC0B4-522B-42F1-9D9E-84E2CE648817}" type="pres">
      <dgm:prSet presAssocID="{AFA12221-45BF-4489-BFE2-1E5CE2C02E51}" presName="text" presStyleLbl="fgAcc0" presStyleIdx="1" presStyleCnt="2">
        <dgm:presLayoutVars>
          <dgm:chPref val="3"/>
        </dgm:presLayoutVars>
      </dgm:prSet>
      <dgm:spPr/>
    </dgm:pt>
    <dgm:pt modelId="{B846BF95-BA94-43C9-BA6A-0C75DC92053B}" type="pres">
      <dgm:prSet presAssocID="{AFA12221-45BF-4489-BFE2-1E5CE2C02E51}" presName="hierChild2" presStyleCnt="0"/>
      <dgm:spPr/>
    </dgm:pt>
  </dgm:ptLst>
  <dgm:cxnLst>
    <dgm:cxn modelId="{517A6629-B805-430C-A75C-55C27333AAC4}" srcId="{D93CD7B6-621C-4932-9FA5-7A1E4C558E81}" destId="{AFA12221-45BF-4489-BFE2-1E5CE2C02E51}" srcOrd="1" destOrd="0" parTransId="{5FBAEC04-8BBC-4CBC-983A-DBA4BCD6F71F}" sibTransId="{BA5614EE-873B-43B0-8B21-B23D9E6BF2BE}"/>
    <dgm:cxn modelId="{F896302A-2497-41A5-8F25-B1F44039942A}" type="presOf" srcId="{6490ECF5-4936-4FC5-B2A1-D94D2FE2A03C}" destId="{1F2F67D3-0F5E-46E5-992D-95915C1304EF}" srcOrd="0" destOrd="0" presId="urn:microsoft.com/office/officeart/2005/8/layout/hierarchy1"/>
    <dgm:cxn modelId="{34930486-042B-42BB-803A-FABBD70ADD55}" srcId="{D93CD7B6-621C-4932-9FA5-7A1E4C558E81}" destId="{6490ECF5-4936-4FC5-B2A1-D94D2FE2A03C}" srcOrd="0" destOrd="0" parTransId="{755476C2-AD93-44AB-87E8-8DB55704C26C}" sibTransId="{1F32016D-16D9-40EA-84C7-004896CB6AF9}"/>
    <dgm:cxn modelId="{8FC43C8B-5B96-486E-A309-5E5B90033EBB}" type="presOf" srcId="{D93CD7B6-621C-4932-9FA5-7A1E4C558E81}" destId="{65CCD103-E99A-4A82-806B-935B190A41AE}" srcOrd="0" destOrd="0" presId="urn:microsoft.com/office/officeart/2005/8/layout/hierarchy1"/>
    <dgm:cxn modelId="{AC0145EC-F939-4410-87DA-9D1B4B25E29C}" type="presOf" srcId="{AFA12221-45BF-4489-BFE2-1E5CE2C02E51}" destId="{CD6AC0B4-522B-42F1-9D9E-84E2CE648817}" srcOrd="0" destOrd="0" presId="urn:microsoft.com/office/officeart/2005/8/layout/hierarchy1"/>
    <dgm:cxn modelId="{E9F9F02B-61E4-4011-B105-2D380DC3DA34}" type="presParOf" srcId="{65CCD103-E99A-4A82-806B-935B190A41AE}" destId="{F1C42FF7-47CB-4799-90F9-E75312F0C28B}" srcOrd="0" destOrd="0" presId="urn:microsoft.com/office/officeart/2005/8/layout/hierarchy1"/>
    <dgm:cxn modelId="{75356506-D52E-4C4B-87FE-79108790C069}" type="presParOf" srcId="{F1C42FF7-47CB-4799-90F9-E75312F0C28B}" destId="{97021861-3C51-4DC3-901D-D92FD235584D}" srcOrd="0" destOrd="0" presId="urn:microsoft.com/office/officeart/2005/8/layout/hierarchy1"/>
    <dgm:cxn modelId="{75718CDC-4C80-4B90-A7C1-ADE8F7FBBAF3}" type="presParOf" srcId="{97021861-3C51-4DC3-901D-D92FD235584D}" destId="{E3623E86-0CC2-4C10-A4A1-33824C0022AB}" srcOrd="0" destOrd="0" presId="urn:microsoft.com/office/officeart/2005/8/layout/hierarchy1"/>
    <dgm:cxn modelId="{CCEC5008-C85B-4FB7-99F8-3A70B29EDB05}" type="presParOf" srcId="{97021861-3C51-4DC3-901D-D92FD235584D}" destId="{1F2F67D3-0F5E-46E5-992D-95915C1304EF}" srcOrd="1" destOrd="0" presId="urn:microsoft.com/office/officeart/2005/8/layout/hierarchy1"/>
    <dgm:cxn modelId="{0F66E105-5232-4A3C-8C1C-5425E05EF39D}" type="presParOf" srcId="{F1C42FF7-47CB-4799-90F9-E75312F0C28B}" destId="{2380955C-70CF-4130-8901-8B4DE37BFDE6}" srcOrd="1" destOrd="0" presId="urn:microsoft.com/office/officeart/2005/8/layout/hierarchy1"/>
    <dgm:cxn modelId="{994057FE-DB60-451C-B674-8C356D10977A}" type="presParOf" srcId="{65CCD103-E99A-4A82-806B-935B190A41AE}" destId="{E123D418-AD9B-4189-BAB4-50AAFE0F6AF5}" srcOrd="1" destOrd="0" presId="urn:microsoft.com/office/officeart/2005/8/layout/hierarchy1"/>
    <dgm:cxn modelId="{E60FCC4F-2766-48DD-9D21-56B8F56FA4A5}" type="presParOf" srcId="{E123D418-AD9B-4189-BAB4-50AAFE0F6AF5}" destId="{1C2FFFCF-D14B-45FF-9A11-20CE57074B4F}" srcOrd="0" destOrd="0" presId="urn:microsoft.com/office/officeart/2005/8/layout/hierarchy1"/>
    <dgm:cxn modelId="{06B7B05D-D3ED-44D8-8889-6F63645B744D}" type="presParOf" srcId="{1C2FFFCF-D14B-45FF-9A11-20CE57074B4F}" destId="{CCD09D73-B994-45C5-8AF7-BE935B1C2046}" srcOrd="0" destOrd="0" presId="urn:microsoft.com/office/officeart/2005/8/layout/hierarchy1"/>
    <dgm:cxn modelId="{50FF701B-14E8-4EBA-8AED-5450204F59C4}" type="presParOf" srcId="{1C2FFFCF-D14B-45FF-9A11-20CE57074B4F}" destId="{CD6AC0B4-522B-42F1-9D9E-84E2CE648817}" srcOrd="1" destOrd="0" presId="urn:microsoft.com/office/officeart/2005/8/layout/hierarchy1"/>
    <dgm:cxn modelId="{7A3F7234-D6B8-4C28-A03D-D69D687380DB}" type="presParOf" srcId="{E123D418-AD9B-4189-BAB4-50AAFE0F6AF5}" destId="{B846BF95-BA94-43C9-BA6A-0C75DC92053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2C7D53-7FCD-4463-A0FF-6E8771963F98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11DC0700-E62F-4047-A906-9D1EFA7E958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Διαδικασία ανάγνωσης</a:t>
          </a:r>
        </a:p>
      </dgm:t>
    </dgm:pt>
    <dgm:pt modelId="{6ED4B1A4-F294-4108-8179-81214934ADFD}" type="parTrans" cxnId="{E4B2B325-FAF6-4BF5-99FC-DB5069C8B5B7}">
      <dgm:prSet/>
      <dgm:spPr/>
      <dgm:t>
        <a:bodyPr/>
        <a:lstStyle/>
        <a:p>
          <a:endParaRPr lang="el-GR"/>
        </a:p>
      </dgm:t>
    </dgm:pt>
    <dgm:pt modelId="{9B2C3A98-7A4A-4891-A25D-A3EAB7D38C59}" type="sibTrans" cxnId="{E4B2B325-FAF6-4BF5-99FC-DB5069C8B5B7}">
      <dgm:prSet/>
      <dgm:spPr/>
      <dgm:t>
        <a:bodyPr/>
        <a:lstStyle/>
        <a:p>
          <a:endParaRPr lang="el-GR"/>
        </a:p>
      </dgm:t>
    </dgm:pt>
    <dgm:pt modelId="{7A7A743D-9D99-414F-BA34-612FD65C7F9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Διαβάζω το ίδιο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σήμερα και αύριο;</a:t>
          </a:r>
        </a:p>
      </dgm:t>
    </dgm:pt>
    <dgm:pt modelId="{C5063036-5DF3-4FE2-88BE-23CCF86707B3}" type="parTrans" cxnId="{FC29462F-374B-4217-A7FA-09C740D079EB}">
      <dgm:prSet/>
      <dgm:spPr/>
      <dgm:t>
        <a:bodyPr/>
        <a:lstStyle/>
        <a:p>
          <a:endParaRPr lang="el-GR"/>
        </a:p>
      </dgm:t>
    </dgm:pt>
    <dgm:pt modelId="{DC68B4EB-037D-45AC-9473-D348D0F45531}" type="sibTrans" cxnId="{FC29462F-374B-4217-A7FA-09C740D079EB}">
      <dgm:prSet/>
      <dgm:spPr/>
      <dgm:t>
        <a:bodyPr/>
        <a:lstStyle/>
        <a:p>
          <a:endParaRPr lang="el-GR"/>
        </a:p>
      </dgm:t>
    </dgm:pt>
    <dgm:pt modelId="{012B4259-99D0-48C9-BA0B-B67CFC5D347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Ο άνθρωπος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ανά τους αιώνες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διαβάζει το ίδιο;</a:t>
          </a:r>
        </a:p>
      </dgm:t>
    </dgm:pt>
    <dgm:pt modelId="{80E1469D-0C6A-49DB-8553-1297E1D82CD5}" type="parTrans" cxnId="{11217EFC-55F8-4FC0-A106-F6540AC3C60A}">
      <dgm:prSet/>
      <dgm:spPr/>
      <dgm:t>
        <a:bodyPr/>
        <a:lstStyle/>
        <a:p>
          <a:endParaRPr lang="el-GR"/>
        </a:p>
      </dgm:t>
    </dgm:pt>
    <dgm:pt modelId="{1E9E5083-8B21-4118-B378-C26689CB2022}" type="sibTrans" cxnId="{11217EFC-55F8-4FC0-A106-F6540AC3C60A}">
      <dgm:prSet/>
      <dgm:spPr/>
      <dgm:t>
        <a:bodyPr/>
        <a:lstStyle/>
        <a:p>
          <a:endParaRPr lang="el-GR"/>
        </a:p>
      </dgm:t>
    </dgm:pt>
    <dgm:pt modelId="{479648B4-41C3-4B07-A5BC-19431CCB619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Διαβάζω το ίδιο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με το διπλανό μου;</a:t>
          </a:r>
        </a:p>
      </dgm:t>
    </dgm:pt>
    <dgm:pt modelId="{2CFFF2A5-C3B9-4AA7-9FE0-985022F0816E}" type="parTrans" cxnId="{C787CBD5-A3B5-4360-B8E7-22B12972E8C2}">
      <dgm:prSet/>
      <dgm:spPr/>
      <dgm:t>
        <a:bodyPr/>
        <a:lstStyle/>
        <a:p>
          <a:endParaRPr lang="el-GR"/>
        </a:p>
      </dgm:t>
    </dgm:pt>
    <dgm:pt modelId="{17BEE8AF-81CB-4676-9D30-9BAAD9E7ACA2}" type="sibTrans" cxnId="{C787CBD5-A3B5-4360-B8E7-22B12972E8C2}">
      <dgm:prSet/>
      <dgm:spPr/>
      <dgm:t>
        <a:bodyPr/>
        <a:lstStyle/>
        <a:p>
          <a:endParaRPr lang="el-GR"/>
        </a:p>
      </dgm:t>
    </dgm:pt>
    <dgm:pt modelId="{DAE15F9C-442E-4A76-8AA8-61008C3481E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Τι διαβάζω;</a:t>
          </a:r>
        </a:p>
      </dgm:t>
    </dgm:pt>
    <dgm:pt modelId="{4F3A1F11-82CC-48A8-8B8D-68997D62CE82}" type="parTrans" cxnId="{BA4D7D72-3C1E-43FE-BCDE-685E61118C9F}">
      <dgm:prSet/>
      <dgm:spPr/>
      <dgm:t>
        <a:bodyPr/>
        <a:lstStyle/>
        <a:p>
          <a:endParaRPr lang="el-GR"/>
        </a:p>
      </dgm:t>
    </dgm:pt>
    <dgm:pt modelId="{9DEB344C-7BBF-4281-900D-074586EAB57B}" type="sibTrans" cxnId="{BA4D7D72-3C1E-43FE-BCDE-685E61118C9F}">
      <dgm:prSet/>
      <dgm:spPr/>
      <dgm:t>
        <a:bodyPr/>
        <a:lstStyle/>
        <a:p>
          <a:endParaRPr lang="el-GR"/>
        </a:p>
      </dgm:t>
    </dgm:pt>
    <dgm:pt modelId="{87FF4FEE-5416-411F-A5A5-C7EC720020F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Πώς διαβάζω;</a:t>
          </a:r>
        </a:p>
      </dgm:t>
    </dgm:pt>
    <dgm:pt modelId="{EEBD2A04-A803-49A1-B2C5-6AA7B88F2CA4}" type="parTrans" cxnId="{AB4E0379-36EE-428E-9FED-35A522E6C583}">
      <dgm:prSet/>
      <dgm:spPr/>
      <dgm:t>
        <a:bodyPr/>
        <a:lstStyle/>
        <a:p>
          <a:endParaRPr lang="el-GR"/>
        </a:p>
      </dgm:t>
    </dgm:pt>
    <dgm:pt modelId="{33E9B71D-6AC2-4DF2-B876-5834F9373698}" type="sibTrans" cxnId="{AB4E0379-36EE-428E-9FED-35A522E6C583}">
      <dgm:prSet/>
      <dgm:spPr/>
      <dgm:t>
        <a:bodyPr/>
        <a:lstStyle/>
        <a:p>
          <a:endParaRPr lang="el-GR"/>
        </a:p>
      </dgm:t>
    </dgm:pt>
    <dgm:pt modelId="{FC4E04E6-B8BA-4931-A455-5F8F68AC01F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Γιατί διαβάζω;</a:t>
          </a:r>
        </a:p>
      </dgm:t>
    </dgm:pt>
    <dgm:pt modelId="{6954CC0A-50C0-45F3-8A5C-2F2B51F52B26}" type="parTrans" cxnId="{668C2CC7-F0F8-4365-8ED9-EA6588302806}">
      <dgm:prSet/>
      <dgm:spPr/>
      <dgm:t>
        <a:bodyPr/>
        <a:lstStyle/>
        <a:p>
          <a:endParaRPr lang="el-GR"/>
        </a:p>
      </dgm:t>
    </dgm:pt>
    <dgm:pt modelId="{520ED5C5-81ED-4BA0-840B-30CC242A835C}" type="sibTrans" cxnId="{668C2CC7-F0F8-4365-8ED9-EA6588302806}">
      <dgm:prSet/>
      <dgm:spPr/>
      <dgm:t>
        <a:bodyPr/>
        <a:lstStyle/>
        <a:p>
          <a:endParaRPr lang="el-GR"/>
        </a:p>
      </dgm:t>
    </dgm:pt>
    <dgm:pt modelId="{21D478EB-5AD9-4514-9B98-A0E04792FB2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Τι σημαίνει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συλλογική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ανάγνωση;</a:t>
          </a:r>
        </a:p>
      </dgm:t>
    </dgm:pt>
    <dgm:pt modelId="{C4E0C923-7FCD-41DA-99CB-AFDB5324D8DD}" type="parTrans" cxnId="{CC196D2F-85F1-43D6-A05A-C98EB4F7F30D}">
      <dgm:prSet/>
      <dgm:spPr/>
      <dgm:t>
        <a:bodyPr/>
        <a:lstStyle/>
        <a:p>
          <a:endParaRPr lang="el-GR"/>
        </a:p>
      </dgm:t>
    </dgm:pt>
    <dgm:pt modelId="{AFE4998B-754F-4CBE-A079-44D0BEA688DA}" type="sibTrans" cxnId="{CC196D2F-85F1-43D6-A05A-C98EB4F7F30D}">
      <dgm:prSet/>
      <dgm:spPr/>
      <dgm:t>
        <a:bodyPr/>
        <a:lstStyle/>
        <a:p>
          <a:endParaRPr lang="el-GR"/>
        </a:p>
      </dgm:t>
    </dgm:pt>
    <dgm:pt modelId="{C8563497-97E8-40EB-A0F9-60F6C92AF96E}" type="pres">
      <dgm:prSet presAssocID="{012C7D53-7FCD-4463-A0FF-6E8771963F9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615EE5A-2EB8-4E8D-B05C-1E1E97AEE07B}" type="pres">
      <dgm:prSet presAssocID="{11DC0700-E62F-4047-A906-9D1EFA7E9583}" presName="centerShape" presStyleLbl="node0" presStyleIdx="0" presStyleCnt="1"/>
      <dgm:spPr/>
    </dgm:pt>
    <dgm:pt modelId="{E29D453C-6E74-4FFA-8A60-E345018D7600}" type="pres">
      <dgm:prSet presAssocID="{C5063036-5DF3-4FE2-88BE-23CCF86707B3}" presName="Name9" presStyleLbl="parChTrans1D2" presStyleIdx="0" presStyleCnt="7"/>
      <dgm:spPr/>
    </dgm:pt>
    <dgm:pt modelId="{400993F4-D2D8-4CCC-90A6-DD4351720BF5}" type="pres">
      <dgm:prSet presAssocID="{C5063036-5DF3-4FE2-88BE-23CCF86707B3}" presName="connTx" presStyleLbl="parChTrans1D2" presStyleIdx="0" presStyleCnt="7"/>
      <dgm:spPr/>
    </dgm:pt>
    <dgm:pt modelId="{3F3CB71E-528B-4BEB-AA61-EACC916589C6}" type="pres">
      <dgm:prSet presAssocID="{7A7A743D-9D99-414F-BA34-612FD65C7F9A}" presName="node" presStyleLbl="node1" presStyleIdx="0" presStyleCnt="7">
        <dgm:presLayoutVars>
          <dgm:bulletEnabled val="1"/>
        </dgm:presLayoutVars>
      </dgm:prSet>
      <dgm:spPr/>
    </dgm:pt>
    <dgm:pt modelId="{201D1E9A-2F60-44E4-B48E-011587AA1BD6}" type="pres">
      <dgm:prSet presAssocID="{80E1469D-0C6A-49DB-8553-1297E1D82CD5}" presName="Name9" presStyleLbl="parChTrans1D2" presStyleIdx="1" presStyleCnt="7"/>
      <dgm:spPr/>
    </dgm:pt>
    <dgm:pt modelId="{17C678DD-4CF7-4EC5-884D-3D84AB1F8BDA}" type="pres">
      <dgm:prSet presAssocID="{80E1469D-0C6A-49DB-8553-1297E1D82CD5}" presName="connTx" presStyleLbl="parChTrans1D2" presStyleIdx="1" presStyleCnt="7"/>
      <dgm:spPr/>
    </dgm:pt>
    <dgm:pt modelId="{3959B8F3-FFC2-4CA9-A250-FB6A4B8C6D24}" type="pres">
      <dgm:prSet presAssocID="{012B4259-99D0-48C9-BA0B-B67CFC5D3475}" presName="node" presStyleLbl="node1" presStyleIdx="1" presStyleCnt="7">
        <dgm:presLayoutVars>
          <dgm:bulletEnabled val="1"/>
        </dgm:presLayoutVars>
      </dgm:prSet>
      <dgm:spPr/>
    </dgm:pt>
    <dgm:pt modelId="{AEFFB658-584C-4E16-9DA5-83D11AE079F2}" type="pres">
      <dgm:prSet presAssocID="{2CFFF2A5-C3B9-4AA7-9FE0-985022F0816E}" presName="Name9" presStyleLbl="parChTrans1D2" presStyleIdx="2" presStyleCnt="7"/>
      <dgm:spPr/>
    </dgm:pt>
    <dgm:pt modelId="{C39F0472-BCF8-4466-AA76-D8DE9B8B3873}" type="pres">
      <dgm:prSet presAssocID="{2CFFF2A5-C3B9-4AA7-9FE0-985022F0816E}" presName="connTx" presStyleLbl="parChTrans1D2" presStyleIdx="2" presStyleCnt="7"/>
      <dgm:spPr/>
    </dgm:pt>
    <dgm:pt modelId="{64187B74-89DF-495D-9763-6B8D8A2F34AC}" type="pres">
      <dgm:prSet presAssocID="{479648B4-41C3-4B07-A5BC-19431CCB619D}" presName="node" presStyleLbl="node1" presStyleIdx="2" presStyleCnt="7">
        <dgm:presLayoutVars>
          <dgm:bulletEnabled val="1"/>
        </dgm:presLayoutVars>
      </dgm:prSet>
      <dgm:spPr/>
    </dgm:pt>
    <dgm:pt modelId="{4A5C9766-FF3D-4F3B-BA63-1325FD9ABEFE}" type="pres">
      <dgm:prSet presAssocID="{4F3A1F11-82CC-48A8-8B8D-68997D62CE82}" presName="Name9" presStyleLbl="parChTrans1D2" presStyleIdx="3" presStyleCnt="7"/>
      <dgm:spPr/>
    </dgm:pt>
    <dgm:pt modelId="{561EF50F-1E70-4773-B068-6D4C0299CA95}" type="pres">
      <dgm:prSet presAssocID="{4F3A1F11-82CC-48A8-8B8D-68997D62CE82}" presName="connTx" presStyleLbl="parChTrans1D2" presStyleIdx="3" presStyleCnt="7"/>
      <dgm:spPr/>
    </dgm:pt>
    <dgm:pt modelId="{1F0ECA6D-DDC3-483B-9639-47CC4F1299A8}" type="pres">
      <dgm:prSet presAssocID="{DAE15F9C-442E-4A76-8AA8-61008C3481E2}" presName="node" presStyleLbl="node1" presStyleIdx="3" presStyleCnt="7">
        <dgm:presLayoutVars>
          <dgm:bulletEnabled val="1"/>
        </dgm:presLayoutVars>
      </dgm:prSet>
      <dgm:spPr/>
    </dgm:pt>
    <dgm:pt modelId="{DB17D7C5-6B03-4C76-8732-FB6E9D543EA8}" type="pres">
      <dgm:prSet presAssocID="{EEBD2A04-A803-49A1-B2C5-6AA7B88F2CA4}" presName="Name9" presStyleLbl="parChTrans1D2" presStyleIdx="4" presStyleCnt="7"/>
      <dgm:spPr/>
    </dgm:pt>
    <dgm:pt modelId="{563F5EF4-5859-4270-AF12-F4164917BD75}" type="pres">
      <dgm:prSet presAssocID="{EEBD2A04-A803-49A1-B2C5-6AA7B88F2CA4}" presName="connTx" presStyleLbl="parChTrans1D2" presStyleIdx="4" presStyleCnt="7"/>
      <dgm:spPr/>
    </dgm:pt>
    <dgm:pt modelId="{742EE366-A2D0-4FE1-B116-369BC4B431B0}" type="pres">
      <dgm:prSet presAssocID="{87FF4FEE-5416-411F-A5A5-C7EC720020FA}" presName="node" presStyleLbl="node1" presStyleIdx="4" presStyleCnt="7">
        <dgm:presLayoutVars>
          <dgm:bulletEnabled val="1"/>
        </dgm:presLayoutVars>
      </dgm:prSet>
      <dgm:spPr/>
    </dgm:pt>
    <dgm:pt modelId="{99B6C37D-C7C5-4CF7-B0AB-81377725A5C3}" type="pres">
      <dgm:prSet presAssocID="{6954CC0A-50C0-45F3-8A5C-2F2B51F52B26}" presName="Name9" presStyleLbl="parChTrans1D2" presStyleIdx="5" presStyleCnt="7"/>
      <dgm:spPr/>
    </dgm:pt>
    <dgm:pt modelId="{41F44221-8303-47AE-8AF5-712CBDAADF6F}" type="pres">
      <dgm:prSet presAssocID="{6954CC0A-50C0-45F3-8A5C-2F2B51F52B26}" presName="connTx" presStyleLbl="parChTrans1D2" presStyleIdx="5" presStyleCnt="7"/>
      <dgm:spPr/>
    </dgm:pt>
    <dgm:pt modelId="{11C1F80C-B4C7-4ED8-A1FA-F83EF2F70750}" type="pres">
      <dgm:prSet presAssocID="{FC4E04E6-B8BA-4931-A455-5F8F68AC01FD}" presName="node" presStyleLbl="node1" presStyleIdx="5" presStyleCnt="7">
        <dgm:presLayoutVars>
          <dgm:bulletEnabled val="1"/>
        </dgm:presLayoutVars>
      </dgm:prSet>
      <dgm:spPr/>
    </dgm:pt>
    <dgm:pt modelId="{A0157054-69BC-4E9F-91E3-618EB44CC9D5}" type="pres">
      <dgm:prSet presAssocID="{C4E0C923-7FCD-41DA-99CB-AFDB5324D8DD}" presName="Name9" presStyleLbl="parChTrans1D2" presStyleIdx="6" presStyleCnt="7"/>
      <dgm:spPr/>
    </dgm:pt>
    <dgm:pt modelId="{8C959C82-FFD1-4945-A02C-AC05FC472BC5}" type="pres">
      <dgm:prSet presAssocID="{C4E0C923-7FCD-41DA-99CB-AFDB5324D8DD}" presName="connTx" presStyleLbl="parChTrans1D2" presStyleIdx="6" presStyleCnt="7"/>
      <dgm:spPr/>
    </dgm:pt>
    <dgm:pt modelId="{F7CC07D4-6181-4915-A497-E57699ED9B8B}" type="pres">
      <dgm:prSet presAssocID="{21D478EB-5AD9-4514-9B98-A0E04792FB27}" presName="node" presStyleLbl="node1" presStyleIdx="6" presStyleCnt="7">
        <dgm:presLayoutVars>
          <dgm:bulletEnabled val="1"/>
        </dgm:presLayoutVars>
      </dgm:prSet>
      <dgm:spPr/>
    </dgm:pt>
  </dgm:ptLst>
  <dgm:cxnLst>
    <dgm:cxn modelId="{88E32711-77B7-41A7-AE39-F4C0F409031B}" type="presOf" srcId="{EEBD2A04-A803-49A1-B2C5-6AA7B88F2CA4}" destId="{DB17D7C5-6B03-4C76-8732-FB6E9D543EA8}" srcOrd="0" destOrd="0" presId="urn:microsoft.com/office/officeart/2005/8/layout/radial1"/>
    <dgm:cxn modelId="{106A0F17-ED70-4DBD-90F4-FDFB70BA2803}" type="presOf" srcId="{EEBD2A04-A803-49A1-B2C5-6AA7B88F2CA4}" destId="{563F5EF4-5859-4270-AF12-F4164917BD75}" srcOrd="1" destOrd="0" presId="urn:microsoft.com/office/officeart/2005/8/layout/radial1"/>
    <dgm:cxn modelId="{30C50218-C2DE-42A3-A2FA-9F98B485951E}" type="presOf" srcId="{80E1469D-0C6A-49DB-8553-1297E1D82CD5}" destId="{17C678DD-4CF7-4EC5-884D-3D84AB1F8BDA}" srcOrd="1" destOrd="0" presId="urn:microsoft.com/office/officeart/2005/8/layout/radial1"/>
    <dgm:cxn modelId="{1514F91F-456C-4EB9-88D5-AAE444C89683}" type="presOf" srcId="{6954CC0A-50C0-45F3-8A5C-2F2B51F52B26}" destId="{99B6C37D-C7C5-4CF7-B0AB-81377725A5C3}" srcOrd="0" destOrd="0" presId="urn:microsoft.com/office/officeart/2005/8/layout/radial1"/>
    <dgm:cxn modelId="{E4B2B325-FAF6-4BF5-99FC-DB5069C8B5B7}" srcId="{012C7D53-7FCD-4463-A0FF-6E8771963F98}" destId="{11DC0700-E62F-4047-A906-9D1EFA7E9583}" srcOrd="0" destOrd="0" parTransId="{6ED4B1A4-F294-4108-8179-81214934ADFD}" sibTransId="{9B2C3A98-7A4A-4891-A25D-A3EAB7D38C59}"/>
    <dgm:cxn modelId="{6586942C-58F3-4A67-AE00-86F4CD5041C8}" type="presOf" srcId="{80E1469D-0C6A-49DB-8553-1297E1D82CD5}" destId="{201D1E9A-2F60-44E4-B48E-011587AA1BD6}" srcOrd="0" destOrd="0" presId="urn:microsoft.com/office/officeart/2005/8/layout/radial1"/>
    <dgm:cxn modelId="{FC29462F-374B-4217-A7FA-09C740D079EB}" srcId="{11DC0700-E62F-4047-A906-9D1EFA7E9583}" destId="{7A7A743D-9D99-414F-BA34-612FD65C7F9A}" srcOrd="0" destOrd="0" parTransId="{C5063036-5DF3-4FE2-88BE-23CCF86707B3}" sibTransId="{DC68B4EB-037D-45AC-9473-D348D0F45531}"/>
    <dgm:cxn modelId="{CC196D2F-85F1-43D6-A05A-C98EB4F7F30D}" srcId="{11DC0700-E62F-4047-A906-9D1EFA7E9583}" destId="{21D478EB-5AD9-4514-9B98-A0E04792FB27}" srcOrd="6" destOrd="0" parTransId="{C4E0C923-7FCD-41DA-99CB-AFDB5324D8DD}" sibTransId="{AFE4998B-754F-4CBE-A079-44D0BEA688DA}"/>
    <dgm:cxn modelId="{2FC1D031-8110-40A0-88E9-E947F8946E25}" type="presOf" srcId="{DAE15F9C-442E-4A76-8AA8-61008C3481E2}" destId="{1F0ECA6D-DDC3-483B-9639-47CC4F1299A8}" srcOrd="0" destOrd="0" presId="urn:microsoft.com/office/officeart/2005/8/layout/radial1"/>
    <dgm:cxn modelId="{F256B532-A3C4-45E7-9334-EF026750A6EB}" type="presOf" srcId="{C5063036-5DF3-4FE2-88BE-23CCF86707B3}" destId="{E29D453C-6E74-4FFA-8A60-E345018D7600}" srcOrd="0" destOrd="0" presId="urn:microsoft.com/office/officeart/2005/8/layout/radial1"/>
    <dgm:cxn modelId="{94FE6961-1171-47E6-8846-81984280F79F}" type="presOf" srcId="{87FF4FEE-5416-411F-A5A5-C7EC720020FA}" destId="{742EE366-A2D0-4FE1-B116-369BC4B431B0}" srcOrd="0" destOrd="0" presId="urn:microsoft.com/office/officeart/2005/8/layout/radial1"/>
    <dgm:cxn modelId="{F662AA41-2F00-4848-8B83-D47796225087}" type="presOf" srcId="{2CFFF2A5-C3B9-4AA7-9FE0-985022F0816E}" destId="{C39F0472-BCF8-4466-AA76-D8DE9B8B3873}" srcOrd="1" destOrd="0" presId="urn:microsoft.com/office/officeart/2005/8/layout/radial1"/>
    <dgm:cxn modelId="{8E724152-78C3-4DE8-8FDD-47BAB7F99348}" type="presOf" srcId="{012C7D53-7FCD-4463-A0FF-6E8771963F98}" destId="{C8563497-97E8-40EB-A0F9-60F6C92AF96E}" srcOrd="0" destOrd="0" presId="urn:microsoft.com/office/officeart/2005/8/layout/radial1"/>
    <dgm:cxn modelId="{BA4D7D72-3C1E-43FE-BCDE-685E61118C9F}" srcId="{11DC0700-E62F-4047-A906-9D1EFA7E9583}" destId="{DAE15F9C-442E-4A76-8AA8-61008C3481E2}" srcOrd="3" destOrd="0" parTransId="{4F3A1F11-82CC-48A8-8B8D-68997D62CE82}" sibTransId="{9DEB344C-7BBF-4281-900D-074586EAB57B}"/>
    <dgm:cxn modelId="{AB4E0379-36EE-428E-9FED-35A522E6C583}" srcId="{11DC0700-E62F-4047-A906-9D1EFA7E9583}" destId="{87FF4FEE-5416-411F-A5A5-C7EC720020FA}" srcOrd="4" destOrd="0" parTransId="{EEBD2A04-A803-49A1-B2C5-6AA7B88F2CA4}" sibTransId="{33E9B71D-6AC2-4DF2-B876-5834F9373698}"/>
    <dgm:cxn modelId="{67377B82-0B99-470A-BA14-A87E7660C580}" type="presOf" srcId="{FC4E04E6-B8BA-4931-A455-5F8F68AC01FD}" destId="{11C1F80C-B4C7-4ED8-A1FA-F83EF2F70750}" srcOrd="0" destOrd="0" presId="urn:microsoft.com/office/officeart/2005/8/layout/radial1"/>
    <dgm:cxn modelId="{82422384-BE36-4A14-B5D8-760DEAAC9CD8}" type="presOf" srcId="{11DC0700-E62F-4047-A906-9D1EFA7E9583}" destId="{F615EE5A-2EB8-4E8D-B05C-1E1E97AEE07B}" srcOrd="0" destOrd="0" presId="urn:microsoft.com/office/officeart/2005/8/layout/radial1"/>
    <dgm:cxn modelId="{B60F0AA0-2C41-417B-AC4B-15B2A224C1CF}" type="presOf" srcId="{C4E0C923-7FCD-41DA-99CB-AFDB5324D8DD}" destId="{A0157054-69BC-4E9F-91E3-618EB44CC9D5}" srcOrd="0" destOrd="0" presId="urn:microsoft.com/office/officeart/2005/8/layout/radial1"/>
    <dgm:cxn modelId="{FDF936A5-5F37-4F0E-901C-E19083B20779}" type="presOf" srcId="{6954CC0A-50C0-45F3-8A5C-2F2B51F52B26}" destId="{41F44221-8303-47AE-8AF5-712CBDAADF6F}" srcOrd="1" destOrd="0" presId="urn:microsoft.com/office/officeart/2005/8/layout/radial1"/>
    <dgm:cxn modelId="{0B6A86B0-9B58-4D9F-9672-CA65F59C5450}" type="presOf" srcId="{7A7A743D-9D99-414F-BA34-612FD65C7F9A}" destId="{3F3CB71E-528B-4BEB-AA61-EACC916589C6}" srcOrd="0" destOrd="0" presId="urn:microsoft.com/office/officeart/2005/8/layout/radial1"/>
    <dgm:cxn modelId="{7010A4BB-2792-4896-ABA1-E11BCB536A39}" type="presOf" srcId="{C4E0C923-7FCD-41DA-99CB-AFDB5324D8DD}" destId="{8C959C82-FFD1-4945-A02C-AC05FC472BC5}" srcOrd="1" destOrd="0" presId="urn:microsoft.com/office/officeart/2005/8/layout/radial1"/>
    <dgm:cxn modelId="{668C2CC7-F0F8-4365-8ED9-EA6588302806}" srcId="{11DC0700-E62F-4047-A906-9D1EFA7E9583}" destId="{FC4E04E6-B8BA-4931-A455-5F8F68AC01FD}" srcOrd="5" destOrd="0" parTransId="{6954CC0A-50C0-45F3-8A5C-2F2B51F52B26}" sibTransId="{520ED5C5-81ED-4BA0-840B-30CC242A835C}"/>
    <dgm:cxn modelId="{9DF07BC9-813F-4C62-8E11-C25EDE3D5E56}" type="presOf" srcId="{479648B4-41C3-4B07-A5BC-19431CCB619D}" destId="{64187B74-89DF-495D-9763-6B8D8A2F34AC}" srcOrd="0" destOrd="0" presId="urn:microsoft.com/office/officeart/2005/8/layout/radial1"/>
    <dgm:cxn modelId="{C787CBD5-A3B5-4360-B8E7-22B12972E8C2}" srcId="{11DC0700-E62F-4047-A906-9D1EFA7E9583}" destId="{479648B4-41C3-4B07-A5BC-19431CCB619D}" srcOrd="2" destOrd="0" parTransId="{2CFFF2A5-C3B9-4AA7-9FE0-985022F0816E}" sibTransId="{17BEE8AF-81CB-4676-9D30-9BAAD9E7ACA2}"/>
    <dgm:cxn modelId="{B9AEF0D5-90BB-4595-A05A-0C453E98B0A5}" type="presOf" srcId="{21D478EB-5AD9-4514-9B98-A0E04792FB27}" destId="{F7CC07D4-6181-4915-A497-E57699ED9B8B}" srcOrd="0" destOrd="0" presId="urn:microsoft.com/office/officeart/2005/8/layout/radial1"/>
    <dgm:cxn modelId="{BDF600D6-D1EC-4912-973A-3AF720738B2C}" type="presOf" srcId="{012B4259-99D0-48C9-BA0B-B67CFC5D3475}" destId="{3959B8F3-FFC2-4CA9-A250-FB6A4B8C6D24}" srcOrd="0" destOrd="0" presId="urn:microsoft.com/office/officeart/2005/8/layout/radial1"/>
    <dgm:cxn modelId="{BA83BAEA-3BD0-4D90-B30B-6C13AD99E8C3}" type="presOf" srcId="{4F3A1F11-82CC-48A8-8B8D-68997D62CE82}" destId="{561EF50F-1E70-4773-B068-6D4C0299CA95}" srcOrd="1" destOrd="0" presId="urn:microsoft.com/office/officeart/2005/8/layout/radial1"/>
    <dgm:cxn modelId="{ED7344F3-82E0-4F22-97BD-28C7F7260076}" type="presOf" srcId="{4F3A1F11-82CC-48A8-8B8D-68997D62CE82}" destId="{4A5C9766-FF3D-4F3B-BA63-1325FD9ABEFE}" srcOrd="0" destOrd="0" presId="urn:microsoft.com/office/officeart/2005/8/layout/radial1"/>
    <dgm:cxn modelId="{3BC4E5F6-0297-4B33-A572-96A8A7CEBC38}" type="presOf" srcId="{C5063036-5DF3-4FE2-88BE-23CCF86707B3}" destId="{400993F4-D2D8-4CCC-90A6-DD4351720BF5}" srcOrd="1" destOrd="0" presId="urn:microsoft.com/office/officeart/2005/8/layout/radial1"/>
    <dgm:cxn modelId="{11217EFC-55F8-4FC0-A106-F6540AC3C60A}" srcId="{11DC0700-E62F-4047-A906-9D1EFA7E9583}" destId="{012B4259-99D0-48C9-BA0B-B67CFC5D3475}" srcOrd="1" destOrd="0" parTransId="{80E1469D-0C6A-49DB-8553-1297E1D82CD5}" sibTransId="{1E9E5083-8B21-4118-B378-C26689CB2022}"/>
    <dgm:cxn modelId="{6B3F02FD-35F6-452D-A602-865517BC3DC3}" type="presOf" srcId="{2CFFF2A5-C3B9-4AA7-9FE0-985022F0816E}" destId="{AEFFB658-584C-4E16-9DA5-83D11AE079F2}" srcOrd="0" destOrd="0" presId="urn:microsoft.com/office/officeart/2005/8/layout/radial1"/>
    <dgm:cxn modelId="{DA0AB809-A9FB-4EA7-BD80-5A6A14EF130D}" type="presParOf" srcId="{C8563497-97E8-40EB-A0F9-60F6C92AF96E}" destId="{F615EE5A-2EB8-4E8D-B05C-1E1E97AEE07B}" srcOrd="0" destOrd="0" presId="urn:microsoft.com/office/officeart/2005/8/layout/radial1"/>
    <dgm:cxn modelId="{CAFEFC70-2DCC-43F5-982C-B6AEE5AF74A3}" type="presParOf" srcId="{C8563497-97E8-40EB-A0F9-60F6C92AF96E}" destId="{E29D453C-6E74-4FFA-8A60-E345018D7600}" srcOrd="1" destOrd="0" presId="urn:microsoft.com/office/officeart/2005/8/layout/radial1"/>
    <dgm:cxn modelId="{8D313FA8-1589-4C9E-855D-BF752CCF10D2}" type="presParOf" srcId="{E29D453C-6E74-4FFA-8A60-E345018D7600}" destId="{400993F4-D2D8-4CCC-90A6-DD4351720BF5}" srcOrd="0" destOrd="0" presId="urn:microsoft.com/office/officeart/2005/8/layout/radial1"/>
    <dgm:cxn modelId="{29531B75-B88C-4E5B-972A-679FE42B8F4E}" type="presParOf" srcId="{C8563497-97E8-40EB-A0F9-60F6C92AF96E}" destId="{3F3CB71E-528B-4BEB-AA61-EACC916589C6}" srcOrd="2" destOrd="0" presId="urn:microsoft.com/office/officeart/2005/8/layout/radial1"/>
    <dgm:cxn modelId="{E2DBAED9-168E-45A0-8F80-D8B359509E68}" type="presParOf" srcId="{C8563497-97E8-40EB-A0F9-60F6C92AF96E}" destId="{201D1E9A-2F60-44E4-B48E-011587AA1BD6}" srcOrd="3" destOrd="0" presId="urn:microsoft.com/office/officeart/2005/8/layout/radial1"/>
    <dgm:cxn modelId="{246E429D-A666-494F-9E4E-823070354B24}" type="presParOf" srcId="{201D1E9A-2F60-44E4-B48E-011587AA1BD6}" destId="{17C678DD-4CF7-4EC5-884D-3D84AB1F8BDA}" srcOrd="0" destOrd="0" presId="urn:microsoft.com/office/officeart/2005/8/layout/radial1"/>
    <dgm:cxn modelId="{24B63710-80A4-4475-858E-E1AB2AD82D56}" type="presParOf" srcId="{C8563497-97E8-40EB-A0F9-60F6C92AF96E}" destId="{3959B8F3-FFC2-4CA9-A250-FB6A4B8C6D24}" srcOrd="4" destOrd="0" presId="urn:microsoft.com/office/officeart/2005/8/layout/radial1"/>
    <dgm:cxn modelId="{FBF0764C-7063-4B2F-AF42-1E15B84E47DA}" type="presParOf" srcId="{C8563497-97E8-40EB-A0F9-60F6C92AF96E}" destId="{AEFFB658-584C-4E16-9DA5-83D11AE079F2}" srcOrd="5" destOrd="0" presId="urn:microsoft.com/office/officeart/2005/8/layout/radial1"/>
    <dgm:cxn modelId="{13F53364-924E-4913-9944-529BE22B6998}" type="presParOf" srcId="{AEFFB658-584C-4E16-9DA5-83D11AE079F2}" destId="{C39F0472-BCF8-4466-AA76-D8DE9B8B3873}" srcOrd="0" destOrd="0" presId="urn:microsoft.com/office/officeart/2005/8/layout/radial1"/>
    <dgm:cxn modelId="{E323A78F-7C19-4074-8807-F8CE41997A32}" type="presParOf" srcId="{C8563497-97E8-40EB-A0F9-60F6C92AF96E}" destId="{64187B74-89DF-495D-9763-6B8D8A2F34AC}" srcOrd="6" destOrd="0" presId="urn:microsoft.com/office/officeart/2005/8/layout/radial1"/>
    <dgm:cxn modelId="{E56CABF0-FBD6-4D3D-99D0-758749C53583}" type="presParOf" srcId="{C8563497-97E8-40EB-A0F9-60F6C92AF96E}" destId="{4A5C9766-FF3D-4F3B-BA63-1325FD9ABEFE}" srcOrd="7" destOrd="0" presId="urn:microsoft.com/office/officeart/2005/8/layout/radial1"/>
    <dgm:cxn modelId="{981ACCCB-2909-4643-A4EE-57BBB9FAF98E}" type="presParOf" srcId="{4A5C9766-FF3D-4F3B-BA63-1325FD9ABEFE}" destId="{561EF50F-1E70-4773-B068-6D4C0299CA95}" srcOrd="0" destOrd="0" presId="urn:microsoft.com/office/officeart/2005/8/layout/radial1"/>
    <dgm:cxn modelId="{5CE7E335-1768-4595-9F6B-CDCE53E7D1B5}" type="presParOf" srcId="{C8563497-97E8-40EB-A0F9-60F6C92AF96E}" destId="{1F0ECA6D-DDC3-483B-9639-47CC4F1299A8}" srcOrd="8" destOrd="0" presId="urn:microsoft.com/office/officeart/2005/8/layout/radial1"/>
    <dgm:cxn modelId="{A228E8D3-C1FB-4550-8AA1-1089FA57A6D2}" type="presParOf" srcId="{C8563497-97E8-40EB-A0F9-60F6C92AF96E}" destId="{DB17D7C5-6B03-4C76-8732-FB6E9D543EA8}" srcOrd="9" destOrd="0" presId="urn:microsoft.com/office/officeart/2005/8/layout/radial1"/>
    <dgm:cxn modelId="{EB7CD042-51CA-43CB-B03A-C1D0CC2D6FF2}" type="presParOf" srcId="{DB17D7C5-6B03-4C76-8732-FB6E9D543EA8}" destId="{563F5EF4-5859-4270-AF12-F4164917BD75}" srcOrd="0" destOrd="0" presId="urn:microsoft.com/office/officeart/2005/8/layout/radial1"/>
    <dgm:cxn modelId="{4BBA83C4-A5D9-4A63-BCC1-34F653696D4A}" type="presParOf" srcId="{C8563497-97E8-40EB-A0F9-60F6C92AF96E}" destId="{742EE366-A2D0-4FE1-B116-369BC4B431B0}" srcOrd="10" destOrd="0" presId="urn:microsoft.com/office/officeart/2005/8/layout/radial1"/>
    <dgm:cxn modelId="{A8FC53C9-1A69-4299-9D96-F1E6D515582C}" type="presParOf" srcId="{C8563497-97E8-40EB-A0F9-60F6C92AF96E}" destId="{99B6C37D-C7C5-4CF7-B0AB-81377725A5C3}" srcOrd="11" destOrd="0" presId="urn:microsoft.com/office/officeart/2005/8/layout/radial1"/>
    <dgm:cxn modelId="{4665EAB2-2EFD-4D1F-82A1-297BC4542CFA}" type="presParOf" srcId="{99B6C37D-C7C5-4CF7-B0AB-81377725A5C3}" destId="{41F44221-8303-47AE-8AF5-712CBDAADF6F}" srcOrd="0" destOrd="0" presId="urn:microsoft.com/office/officeart/2005/8/layout/radial1"/>
    <dgm:cxn modelId="{19989B5D-6837-49DB-9D2E-5459F200DFA2}" type="presParOf" srcId="{C8563497-97E8-40EB-A0F9-60F6C92AF96E}" destId="{11C1F80C-B4C7-4ED8-A1FA-F83EF2F70750}" srcOrd="12" destOrd="0" presId="urn:microsoft.com/office/officeart/2005/8/layout/radial1"/>
    <dgm:cxn modelId="{8A04F0FE-2440-475F-AA92-90E4806D8967}" type="presParOf" srcId="{C8563497-97E8-40EB-A0F9-60F6C92AF96E}" destId="{A0157054-69BC-4E9F-91E3-618EB44CC9D5}" srcOrd="13" destOrd="0" presId="urn:microsoft.com/office/officeart/2005/8/layout/radial1"/>
    <dgm:cxn modelId="{27A9856E-0799-452F-99DE-69AB78D18E1B}" type="presParOf" srcId="{A0157054-69BC-4E9F-91E3-618EB44CC9D5}" destId="{8C959C82-FFD1-4945-A02C-AC05FC472BC5}" srcOrd="0" destOrd="0" presId="urn:microsoft.com/office/officeart/2005/8/layout/radial1"/>
    <dgm:cxn modelId="{600AE163-2D5C-4175-989F-E69C5779519D}" type="presParOf" srcId="{C8563497-97E8-40EB-A0F9-60F6C92AF96E}" destId="{F7CC07D4-6181-4915-A497-E57699ED9B8B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10B6425-24EA-4275-AF18-E0A491D860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02DFDCD-FF98-452E-9E06-FA86ED7E79D5}">
      <dgm:prSet/>
      <dgm:spPr/>
      <dgm:t>
        <a:bodyPr/>
        <a:lstStyle/>
        <a:p>
          <a:r>
            <a:rPr lang="el-GR" b="1"/>
            <a:t>ΣΤΑΔΙΑ  ΔΙΔΑΚΤΙΚΗΣ ΔΙΑΔΙΚΑΣΙΑΣ</a:t>
          </a:r>
          <a:endParaRPr lang="en-US"/>
        </a:p>
      </dgm:t>
    </dgm:pt>
    <dgm:pt modelId="{973897B2-6E65-49E5-AFAF-EFA284834C06}" type="parTrans" cxnId="{82DF9A90-03D4-4F01-85C9-38105A178162}">
      <dgm:prSet/>
      <dgm:spPr/>
      <dgm:t>
        <a:bodyPr/>
        <a:lstStyle/>
        <a:p>
          <a:endParaRPr lang="en-US"/>
        </a:p>
      </dgm:t>
    </dgm:pt>
    <dgm:pt modelId="{7A2FB9AF-B829-4CAE-B262-71B3AC0E6F25}" type="sibTrans" cxnId="{82DF9A90-03D4-4F01-85C9-38105A178162}">
      <dgm:prSet/>
      <dgm:spPr/>
      <dgm:t>
        <a:bodyPr/>
        <a:lstStyle/>
        <a:p>
          <a:endParaRPr lang="en-US"/>
        </a:p>
      </dgm:t>
    </dgm:pt>
    <dgm:pt modelId="{9A513FD0-5478-490B-A738-62E4AE0C8EBB}">
      <dgm:prSet/>
      <dgm:spPr/>
      <dgm:t>
        <a:bodyPr/>
        <a:lstStyle/>
        <a:p>
          <a:r>
            <a:rPr lang="el-GR"/>
            <a:t>Τοποθετημένη Πρακτική</a:t>
          </a:r>
          <a:endParaRPr lang="en-US"/>
        </a:p>
      </dgm:t>
    </dgm:pt>
    <dgm:pt modelId="{83FE41BD-11DA-4E4B-B7C4-4464DE642CFD}" type="parTrans" cxnId="{35DB1A77-5ED4-4F02-BBCE-C04A1CF3A5F0}">
      <dgm:prSet/>
      <dgm:spPr/>
      <dgm:t>
        <a:bodyPr/>
        <a:lstStyle/>
        <a:p>
          <a:endParaRPr lang="en-US"/>
        </a:p>
      </dgm:t>
    </dgm:pt>
    <dgm:pt modelId="{034C045C-059D-40A4-81E6-A43E12D5D870}" type="sibTrans" cxnId="{35DB1A77-5ED4-4F02-BBCE-C04A1CF3A5F0}">
      <dgm:prSet/>
      <dgm:spPr/>
      <dgm:t>
        <a:bodyPr/>
        <a:lstStyle/>
        <a:p>
          <a:endParaRPr lang="en-US"/>
        </a:p>
      </dgm:t>
    </dgm:pt>
    <dgm:pt modelId="{97A11B95-8B11-41DC-A520-F4F04023E2CF}">
      <dgm:prSet/>
      <dgm:spPr/>
      <dgm:t>
        <a:bodyPr/>
        <a:lstStyle/>
        <a:p>
          <a:r>
            <a:rPr lang="el-GR"/>
            <a:t>Ανοιχτή Διδασκαλία</a:t>
          </a:r>
          <a:endParaRPr lang="en-US"/>
        </a:p>
      </dgm:t>
    </dgm:pt>
    <dgm:pt modelId="{BF01A068-726D-464C-879D-45E454536D93}" type="parTrans" cxnId="{B15CBC1B-8A1D-4D63-AF43-9D748156AD38}">
      <dgm:prSet/>
      <dgm:spPr/>
      <dgm:t>
        <a:bodyPr/>
        <a:lstStyle/>
        <a:p>
          <a:endParaRPr lang="en-US"/>
        </a:p>
      </dgm:t>
    </dgm:pt>
    <dgm:pt modelId="{4682BC8D-8A98-44AA-B89E-CFC06D6B0546}" type="sibTrans" cxnId="{B15CBC1B-8A1D-4D63-AF43-9D748156AD38}">
      <dgm:prSet/>
      <dgm:spPr/>
      <dgm:t>
        <a:bodyPr/>
        <a:lstStyle/>
        <a:p>
          <a:endParaRPr lang="en-US"/>
        </a:p>
      </dgm:t>
    </dgm:pt>
    <dgm:pt modelId="{BC72A6F3-050D-47C8-96DC-33E700DF6E19}">
      <dgm:prSet/>
      <dgm:spPr/>
      <dgm:t>
        <a:bodyPr/>
        <a:lstStyle/>
        <a:p>
          <a:r>
            <a:rPr lang="el-GR"/>
            <a:t>Κριτική Πλαισίωση</a:t>
          </a:r>
          <a:endParaRPr lang="en-US"/>
        </a:p>
      </dgm:t>
    </dgm:pt>
    <dgm:pt modelId="{761F8BE4-27F6-4595-A7DD-2F4FBB3B95CF}" type="parTrans" cxnId="{46AB2DB4-5436-42A7-AA04-F5325BC927D5}">
      <dgm:prSet/>
      <dgm:spPr/>
      <dgm:t>
        <a:bodyPr/>
        <a:lstStyle/>
        <a:p>
          <a:endParaRPr lang="en-US"/>
        </a:p>
      </dgm:t>
    </dgm:pt>
    <dgm:pt modelId="{AB6AA502-5926-43DE-BA17-88C81A6EBAD0}" type="sibTrans" cxnId="{46AB2DB4-5436-42A7-AA04-F5325BC927D5}">
      <dgm:prSet/>
      <dgm:spPr/>
      <dgm:t>
        <a:bodyPr/>
        <a:lstStyle/>
        <a:p>
          <a:endParaRPr lang="en-US"/>
        </a:p>
      </dgm:t>
    </dgm:pt>
    <dgm:pt modelId="{A93C9D3E-01D7-4E2B-8DD7-C9AD03643E78}">
      <dgm:prSet/>
      <dgm:spPr/>
      <dgm:t>
        <a:bodyPr/>
        <a:lstStyle/>
        <a:p>
          <a:r>
            <a:rPr lang="el-GR"/>
            <a:t>Μετασχηματισμένη Πρακτική</a:t>
          </a:r>
          <a:endParaRPr lang="en-US"/>
        </a:p>
      </dgm:t>
    </dgm:pt>
    <dgm:pt modelId="{74DF9C84-3FB9-4435-8F60-EBA15E8553C5}" type="parTrans" cxnId="{C263EE99-C36C-42BE-B965-E78E0FF9B880}">
      <dgm:prSet/>
      <dgm:spPr/>
      <dgm:t>
        <a:bodyPr/>
        <a:lstStyle/>
        <a:p>
          <a:endParaRPr lang="en-US"/>
        </a:p>
      </dgm:t>
    </dgm:pt>
    <dgm:pt modelId="{9AB908E4-CEFC-4B9D-90E8-31231D65C611}" type="sibTrans" cxnId="{C263EE99-C36C-42BE-B965-E78E0FF9B880}">
      <dgm:prSet/>
      <dgm:spPr/>
      <dgm:t>
        <a:bodyPr/>
        <a:lstStyle/>
        <a:p>
          <a:endParaRPr lang="en-US"/>
        </a:p>
      </dgm:t>
    </dgm:pt>
    <dgm:pt modelId="{74600AE2-24F2-40FD-844F-C82B63B52518}" type="pres">
      <dgm:prSet presAssocID="{010B6425-24EA-4275-AF18-E0A491D860C4}" presName="linear" presStyleCnt="0">
        <dgm:presLayoutVars>
          <dgm:animLvl val="lvl"/>
          <dgm:resizeHandles val="exact"/>
        </dgm:presLayoutVars>
      </dgm:prSet>
      <dgm:spPr/>
    </dgm:pt>
    <dgm:pt modelId="{C929E9D1-2228-4323-BCF0-8966200F3C7B}" type="pres">
      <dgm:prSet presAssocID="{402DFDCD-FF98-452E-9E06-FA86ED7E79D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8FB5A99-2AA9-4D4A-A40B-DA749D03BD15}" type="pres">
      <dgm:prSet presAssocID="{7A2FB9AF-B829-4CAE-B262-71B3AC0E6F25}" presName="spacer" presStyleCnt="0"/>
      <dgm:spPr/>
    </dgm:pt>
    <dgm:pt modelId="{670E376C-136C-4752-9910-8328A85771B2}" type="pres">
      <dgm:prSet presAssocID="{9A513FD0-5478-490B-A738-62E4AE0C8EB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E809C0E-26DF-4662-B985-54A1F8956613}" type="pres">
      <dgm:prSet presAssocID="{034C045C-059D-40A4-81E6-A43E12D5D870}" presName="spacer" presStyleCnt="0"/>
      <dgm:spPr/>
    </dgm:pt>
    <dgm:pt modelId="{FCA9C7F0-786D-433A-B605-D86C214F0FB6}" type="pres">
      <dgm:prSet presAssocID="{97A11B95-8B11-41DC-A520-F4F04023E2C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12D125F-2152-4322-9114-48F85470356D}" type="pres">
      <dgm:prSet presAssocID="{4682BC8D-8A98-44AA-B89E-CFC06D6B0546}" presName="spacer" presStyleCnt="0"/>
      <dgm:spPr/>
    </dgm:pt>
    <dgm:pt modelId="{94373668-EEFC-4C9E-B3E1-937326E36D3E}" type="pres">
      <dgm:prSet presAssocID="{BC72A6F3-050D-47C8-96DC-33E700DF6E1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54761C1-E34B-49A3-80D5-A868E3F312AF}" type="pres">
      <dgm:prSet presAssocID="{AB6AA502-5926-43DE-BA17-88C81A6EBAD0}" presName="spacer" presStyleCnt="0"/>
      <dgm:spPr/>
    </dgm:pt>
    <dgm:pt modelId="{CADEDC4A-AD28-460F-98BB-FBF70C67B58C}" type="pres">
      <dgm:prSet presAssocID="{A93C9D3E-01D7-4E2B-8DD7-C9AD03643E7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1150917-2D73-4533-9708-027D81DEC54F}" type="presOf" srcId="{402DFDCD-FF98-452E-9E06-FA86ED7E79D5}" destId="{C929E9D1-2228-4323-BCF0-8966200F3C7B}" srcOrd="0" destOrd="0" presId="urn:microsoft.com/office/officeart/2005/8/layout/vList2"/>
    <dgm:cxn modelId="{2BE78C1A-3D87-4186-B627-DF324BBC9B60}" type="presOf" srcId="{010B6425-24EA-4275-AF18-E0A491D860C4}" destId="{74600AE2-24F2-40FD-844F-C82B63B52518}" srcOrd="0" destOrd="0" presId="urn:microsoft.com/office/officeart/2005/8/layout/vList2"/>
    <dgm:cxn modelId="{B15CBC1B-8A1D-4D63-AF43-9D748156AD38}" srcId="{010B6425-24EA-4275-AF18-E0A491D860C4}" destId="{97A11B95-8B11-41DC-A520-F4F04023E2CF}" srcOrd="2" destOrd="0" parTransId="{BF01A068-726D-464C-879D-45E454536D93}" sibTransId="{4682BC8D-8A98-44AA-B89E-CFC06D6B0546}"/>
    <dgm:cxn modelId="{BC63F03E-C6F9-4A4E-B7E7-775D99575A2B}" type="presOf" srcId="{9A513FD0-5478-490B-A738-62E4AE0C8EBB}" destId="{670E376C-136C-4752-9910-8328A85771B2}" srcOrd="0" destOrd="0" presId="urn:microsoft.com/office/officeart/2005/8/layout/vList2"/>
    <dgm:cxn modelId="{5883AF6B-1715-4C95-913A-4BB1E9256252}" type="presOf" srcId="{BC72A6F3-050D-47C8-96DC-33E700DF6E19}" destId="{94373668-EEFC-4C9E-B3E1-937326E36D3E}" srcOrd="0" destOrd="0" presId="urn:microsoft.com/office/officeart/2005/8/layout/vList2"/>
    <dgm:cxn modelId="{35DB1A77-5ED4-4F02-BBCE-C04A1CF3A5F0}" srcId="{010B6425-24EA-4275-AF18-E0A491D860C4}" destId="{9A513FD0-5478-490B-A738-62E4AE0C8EBB}" srcOrd="1" destOrd="0" parTransId="{83FE41BD-11DA-4E4B-B7C4-4464DE642CFD}" sibTransId="{034C045C-059D-40A4-81E6-A43E12D5D870}"/>
    <dgm:cxn modelId="{82DF9A90-03D4-4F01-85C9-38105A178162}" srcId="{010B6425-24EA-4275-AF18-E0A491D860C4}" destId="{402DFDCD-FF98-452E-9E06-FA86ED7E79D5}" srcOrd="0" destOrd="0" parTransId="{973897B2-6E65-49E5-AFAF-EFA284834C06}" sibTransId="{7A2FB9AF-B829-4CAE-B262-71B3AC0E6F25}"/>
    <dgm:cxn modelId="{C263EE99-C36C-42BE-B965-E78E0FF9B880}" srcId="{010B6425-24EA-4275-AF18-E0A491D860C4}" destId="{A93C9D3E-01D7-4E2B-8DD7-C9AD03643E78}" srcOrd="4" destOrd="0" parTransId="{74DF9C84-3FB9-4435-8F60-EBA15E8553C5}" sibTransId="{9AB908E4-CEFC-4B9D-90E8-31231D65C611}"/>
    <dgm:cxn modelId="{46AB2DB4-5436-42A7-AA04-F5325BC927D5}" srcId="{010B6425-24EA-4275-AF18-E0A491D860C4}" destId="{BC72A6F3-050D-47C8-96DC-33E700DF6E19}" srcOrd="3" destOrd="0" parTransId="{761F8BE4-27F6-4595-A7DD-2F4FBB3B95CF}" sibTransId="{AB6AA502-5926-43DE-BA17-88C81A6EBAD0}"/>
    <dgm:cxn modelId="{03B68BD3-DAFA-4B9D-9BA5-91A50F3A7619}" type="presOf" srcId="{97A11B95-8B11-41DC-A520-F4F04023E2CF}" destId="{FCA9C7F0-786D-433A-B605-D86C214F0FB6}" srcOrd="0" destOrd="0" presId="urn:microsoft.com/office/officeart/2005/8/layout/vList2"/>
    <dgm:cxn modelId="{FE208BF9-3018-45B1-8017-DCE03387EE61}" type="presOf" srcId="{A93C9D3E-01D7-4E2B-8DD7-C9AD03643E78}" destId="{CADEDC4A-AD28-460F-98BB-FBF70C67B58C}" srcOrd="0" destOrd="0" presId="urn:microsoft.com/office/officeart/2005/8/layout/vList2"/>
    <dgm:cxn modelId="{3035CF6B-3CA2-4F1C-99A6-21183603EC57}" type="presParOf" srcId="{74600AE2-24F2-40FD-844F-C82B63B52518}" destId="{C929E9D1-2228-4323-BCF0-8966200F3C7B}" srcOrd="0" destOrd="0" presId="urn:microsoft.com/office/officeart/2005/8/layout/vList2"/>
    <dgm:cxn modelId="{4AA0E6A5-8BAE-467A-A752-05D9FE0C67C9}" type="presParOf" srcId="{74600AE2-24F2-40FD-844F-C82B63B52518}" destId="{F8FB5A99-2AA9-4D4A-A40B-DA749D03BD15}" srcOrd="1" destOrd="0" presId="urn:microsoft.com/office/officeart/2005/8/layout/vList2"/>
    <dgm:cxn modelId="{B7B543E2-DFAE-4E5A-A705-0FE56BF0A730}" type="presParOf" srcId="{74600AE2-24F2-40FD-844F-C82B63B52518}" destId="{670E376C-136C-4752-9910-8328A85771B2}" srcOrd="2" destOrd="0" presId="urn:microsoft.com/office/officeart/2005/8/layout/vList2"/>
    <dgm:cxn modelId="{055919BA-EA34-4668-8F82-B675F937408F}" type="presParOf" srcId="{74600AE2-24F2-40FD-844F-C82B63B52518}" destId="{6E809C0E-26DF-4662-B985-54A1F8956613}" srcOrd="3" destOrd="0" presId="urn:microsoft.com/office/officeart/2005/8/layout/vList2"/>
    <dgm:cxn modelId="{8FC5AE91-E1B0-496D-A017-578DC4A2C8B4}" type="presParOf" srcId="{74600AE2-24F2-40FD-844F-C82B63B52518}" destId="{FCA9C7F0-786D-433A-B605-D86C214F0FB6}" srcOrd="4" destOrd="0" presId="urn:microsoft.com/office/officeart/2005/8/layout/vList2"/>
    <dgm:cxn modelId="{3A4151DA-2DD6-4778-9F29-CA84F1B2366A}" type="presParOf" srcId="{74600AE2-24F2-40FD-844F-C82B63B52518}" destId="{A12D125F-2152-4322-9114-48F85470356D}" srcOrd="5" destOrd="0" presId="urn:microsoft.com/office/officeart/2005/8/layout/vList2"/>
    <dgm:cxn modelId="{9E59C239-649E-4EB5-B93B-E72B10B338D1}" type="presParOf" srcId="{74600AE2-24F2-40FD-844F-C82B63B52518}" destId="{94373668-EEFC-4C9E-B3E1-937326E36D3E}" srcOrd="6" destOrd="0" presId="urn:microsoft.com/office/officeart/2005/8/layout/vList2"/>
    <dgm:cxn modelId="{6BBD3704-67D8-477E-809F-1050F69B8CD0}" type="presParOf" srcId="{74600AE2-24F2-40FD-844F-C82B63B52518}" destId="{754761C1-E34B-49A3-80D5-A868E3F312AF}" srcOrd="7" destOrd="0" presId="urn:microsoft.com/office/officeart/2005/8/layout/vList2"/>
    <dgm:cxn modelId="{99C4E644-9B5A-49A7-8A73-1A83D76709E6}" type="presParOf" srcId="{74600AE2-24F2-40FD-844F-C82B63B52518}" destId="{CADEDC4A-AD28-460F-98BB-FBF70C67B58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4AED6E5-5DBC-451E-8A70-9CB5676E14E3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821AA91-F69F-4BB3-9FA2-CF4606A57369}">
      <dgm:prSet/>
      <dgm:spPr/>
      <dgm:t>
        <a:bodyPr/>
        <a:lstStyle/>
        <a:p>
          <a:r>
            <a:rPr lang="el-GR"/>
            <a:t>Οι μαθητές ανακαλύπτουν τα χαρακτηριστικά του λόγου που καλούνται να αξιοποιήσουν.</a:t>
          </a:r>
          <a:endParaRPr lang="en-US"/>
        </a:p>
      </dgm:t>
    </dgm:pt>
    <dgm:pt modelId="{EB462A87-7888-4761-8244-37CB8FAB4EA2}" type="parTrans" cxnId="{C97B334B-65F2-46AE-BC9F-44E3FA2A86F6}">
      <dgm:prSet/>
      <dgm:spPr/>
      <dgm:t>
        <a:bodyPr/>
        <a:lstStyle/>
        <a:p>
          <a:endParaRPr lang="en-US"/>
        </a:p>
      </dgm:t>
    </dgm:pt>
    <dgm:pt modelId="{4D2689CE-3323-4C7C-9BD4-AEFC3589332D}" type="sibTrans" cxnId="{C97B334B-65F2-46AE-BC9F-44E3FA2A86F6}">
      <dgm:prSet/>
      <dgm:spPr/>
      <dgm:t>
        <a:bodyPr/>
        <a:lstStyle/>
        <a:p>
          <a:endParaRPr lang="en-US"/>
        </a:p>
      </dgm:t>
    </dgm:pt>
    <dgm:pt modelId="{BA002886-3139-4999-A20C-5E917BA46DCA}">
      <dgm:prSet/>
      <dgm:spPr/>
      <dgm:t>
        <a:bodyPr/>
        <a:lstStyle/>
        <a:p>
          <a:r>
            <a:rPr lang="el-GR"/>
            <a:t>Οι μαθητές επιλέγουν το είδος του λόγου κατά την κριτική αναπλαισίωση. </a:t>
          </a:r>
          <a:endParaRPr lang="en-US"/>
        </a:p>
      </dgm:t>
    </dgm:pt>
    <dgm:pt modelId="{4E177075-25EB-4587-96A8-3F836C2460A6}" type="parTrans" cxnId="{1558F822-48E5-4200-B875-69F1568D7DBE}">
      <dgm:prSet/>
      <dgm:spPr/>
      <dgm:t>
        <a:bodyPr/>
        <a:lstStyle/>
        <a:p>
          <a:endParaRPr lang="en-US"/>
        </a:p>
      </dgm:t>
    </dgm:pt>
    <dgm:pt modelId="{DC367F4E-70B3-4B49-990E-354B28815439}" type="sibTrans" cxnId="{1558F822-48E5-4200-B875-69F1568D7DBE}">
      <dgm:prSet/>
      <dgm:spPr/>
      <dgm:t>
        <a:bodyPr/>
        <a:lstStyle/>
        <a:p>
          <a:endParaRPr lang="en-US"/>
        </a:p>
      </dgm:t>
    </dgm:pt>
    <dgm:pt modelId="{EF87737F-9E77-461F-B744-6C323D849FE9}" type="pres">
      <dgm:prSet presAssocID="{F4AED6E5-5DBC-451E-8A70-9CB5676E14E3}" presName="outerComposite" presStyleCnt="0">
        <dgm:presLayoutVars>
          <dgm:chMax val="5"/>
          <dgm:dir/>
          <dgm:resizeHandles val="exact"/>
        </dgm:presLayoutVars>
      </dgm:prSet>
      <dgm:spPr/>
    </dgm:pt>
    <dgm:pt modelId="{65D52F56-EF66-472A-9C09-F667296CB0A2}" type="pres">
      <dgm:prSet presAssocID="{F4AED6E5-5DBC-451E-8A70-9CB5676E14E3}" presName="dummyMaxCanvas" presStyleCnt="0">
        <dgm:presLayoutVars/>
      </dgm:prSet>
      <dgm:spPr/>
    </dgm:pt>
    <dgm:pt modelId="{0B16F426-050D-40C8-B580-7F976DCFD78C}" type="pres">
      <dgm:prSet presAssocID="{F4AED6E5-5DBC-451E-8A70-9CB5676E14E3}" presName="TwoNodes_1" presStyleLbl="node1" presStyleIdx="0" presStyleCnt="2">
        <dgm:presLayoutVars>
          <dgm:bulletEnabled val="1"/>
        </dgm:presLayoutVars>
      </dgm:prSet>
      <dgm:spPr/>
    </dgm:pt>
    <dgm:pt modelId="{E55FC227-E8FE-4F97-B469-82AA2024DFCE}" type="pres">
      <dgm:prSet presAssocID="{F4AED6E5-5DBC-451E-8A70-9CB5676E14E3}" presName="TwoNodes_2" presStyleLbl="node1" presStyleIdx="1" presStyleCnt="2">
        <dgm:presLayoutVars>
          <dgm:bulletEnabled val="1"/>
        </dgm:presLayoutVars>
      </dgm:prSet>
      <dgm:spPr/>
    </dgm:pt>
    <dgm:pt modelId="{029F07BB-0CB5-4059-A702-4AA4DB0B3087}" type="pres">
      <dgm:prSet presAssocID="{F4AED6E5-5DBC-451E-8A70-9CB5676E14E3}" presName="TwoConn_1-2" presStyleLbl="fgAccFollowNode1" presStyleIdx="0" presStyleCnt="1">
        <dgm:presLayoutVars>
          <dgm:bulletEnabled val="1"/>
        </dgm:presLayoutVars>
      </dgm:prSet>
      <dgm:spPr/>
    </dgm:pt>
    <dgm:pt modelId="{FB465235-42AA-4C5A-9B8F-1D0001E741AF}" type="pres">
      <dgm:prSet presAssocID="{F4AED6E5-5DBC-451E-8A70-9CB5676E14E3}" presName="TwoNodes_1_text" presStyleLbl="node1" presStyleIdx="1" presStyleCnt="2">
        <dgm:presLayoutVars>
          <dgm:bulletEnabled val="1"/>
        </dgm:presLayoutVars>
      </dgm:prSet>
      <dgm:spPr/>
    </dgm:pt>
    <dgm:pt modelId="{BBDDCD7C-2538-4B01-BD23-FF1EE6CBA299}" type="pres">
      <dgm:prSet presAssocID="{F4AED6E5-5DBC-451E-8A70-9CB5676E14E3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AD1DDF19-E15D-41A0-8D61-35CE33FFD446}" type="presOf" srcId="{BA002886-3139-4999-A20C-5E917BA46DCA}" destId="{BBDDCD7C-2538-4B01-BD23-FF1EE6CBA299}" srcOrd="1" destOrd="0" presId="urn:microsoft.com/office/officeart/2005/8/layout/vProcess5"/>
    <dgm:cxn modelId="{1558F822-48E5-4200-B875-69F1568D7DBE}" srcId="{F4AED6E5-5DBC-451E-8A70-9CB5676E14E3}" destId="{BA002886-3139-4999-A20C-5E917BA46DCA}" srcOrd="1" destOrd="0" parTransId="{4E177075-25EB-4587-96A8-3F836C2460A6}" sibTransId="{DC367F4E-70B3-4B49-990E-354B28815439}"/>
    <dgm:cxn modelId="{D3228A46-0A18-43AB-B8E8-3F34D4727E30}" type="presOf" srcId="{BA002886-3139-4999-A20C-5E917BA46DCA}" destId="{E55FC227-E8FE-4F97-B469-82AA2024DFCE}" srcOrd="0" destOrd="0" presId="urn:microsoft.com/office/officeart/2005/8/layout/vProcess5"/>
    <dgm:cxn modelId="{B196ED49-1BDE-4492-896C-BE246BB83D8C}" type="presOf" srcId="{9821AA91-F69F-4BB3-9FA2-CF4606A57369}" destId="{FB465235-42AA-4C5A-9B8F-1D0001E741AF}" srcOrd="1" destOrd="0" presId="urn:microsoft.com/office/officeart/2005/8/layout/vProcess5"/>
    <dgm:cxn modelId="{C97B334B-65F2-46AE-BC9F-44E3FA2A86F6}" srcId="{F4AED6E5-5DBC-451E-8A70-9CB5676E14E3}" destId="{9821AA91-F69F-4BB3-9FA2-CF4606A57369}" srcOrd="0" destOrd="0" parTransId="{EB462A87-7888-4761-8244-37CB8FAB4EA2}" sibTransId="{4D2689CE-3323-4C7C-9BD4-AEFC3589332D}"/>
    <dgm:cxn modelId="{1593D374-9F78-472A-83E0-531D5FF908C8}" type="presOf" srcId="{F4AED6E5-5DBC-451E-8A70-9CB5676E14E3}" destId="{EF87737F-9E77-461F-B744-6C323D849FE9}" srcOrd="0" destOrd="0" presId="urn:microsoft.com/office/officeart/2005/8/layout/vProcess5"/>
    <dgm:cxn modelId="{D6E663BE-5714-41EC-BC2B-C453C49F4E10}" type="presOf" srcId="{9821AA91-F69F-4BB3-9FA2-CF4606A57369}" destId="{0B16F426-050D-40C8-B580-7F976DCFD78C}" srcOrd="0" destOrd="0" presId="urn:microsoft.com/office/officeart/2005/8/layout/vProcess5"/>
    <dgm:cxn modelId="{233CEEC0-3BD1-42FF-AAE2-5056078F06EB}" type="presOf" srcId="{4D2689CE-3323-4C7C-9BD4-AEFC3589332D}" destId="{029F07BB-0CB5-4059-A702-4AA4DB0B3087}" srcOrd="0" destOrd="0" presId="urn:microsoft.com/office/officeart/2005/8/layout/vProcess5"/>
    <dgm:cxn modelId="{FBC2F4DC-CF9C-49F5-8FB5-DB8F598DEBD1}" type="presParOf" srcId="{EF87737F-9E77-461F-B744-6C323D849FE9}" destId="{65D52F56-EF66-472A-9C09-F667296CB0A2}" srcOrd="0" destOrd="0" presId="urn:microsoft.com/office/officeart/2005/8/layout/vProcess5"/>
    <dgm:cxn modelId="{1E024B15-AEC2-4F32-9A2C-A066365CFA09}" type="presParOf" srcId="{EF87737F-9E77-461F-B744-6C323D849FE9}" destId="{0B16F426-050D-40C8-B580-7F976DCFD78C}" srcOrd="1" destOrd="0" presId="urn:microsoft.com/office/officeart/2005/8/layout/vProcess5"/>
    <dgm:cxn modelId="{D58DD2FA-0CB3-4602-9DD5-2B716588A112}" type="presParOf" srcId="{EF87737F-9E77-461F-B744-6C323D849FE9}" destId="{E55FC227-E8FE-4F97-B469-82AA2024DFCE}" srcOrd="2" destOrd="0" presId="urn:microsoft.com/office/officeart/2005/8/layout/vProcess5"/>
    <dgm:cxn modelId="{4DDC701C-AB2D-49DF-80C4-3599D82107F2}" type="presParOf" srcId="{EF87737F-9E77-461F-B744-6C323D849FE9}" destId="{029F07BB-0CB5-4059-A702-4AA4DB0B3087}" srcOrd="3" destOrd="0" presId="urn:microsoft.com/office/officeart/2005/8/layout/vProcess5"/>
    <dgm:cxn modelId="{5DF2B625-3079-4381-BFAA-EF3553695D72}" type="presParOf" srcId="{EF87737F-9E77-461F-B744-6C323D849FE9}" destId="{FB465235-42AA-4C5A-9B8F-1D0001E741AF}" srcOrd="4" destOrd="0" presId="urn:microsoft.com/office/officeart/2005/8/layout/vProcess5"/>
    <dgm:cxn modelId="{7B91A84C-2175-44BE-B284-7C344025F1B0}" type="presParOf" srcId="{EF87737F-9E77-461F-B744-6C323D849FE9}" destId="{BBDDCD7C-2538-4B01-BD23-FF1EE6CBA299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83D81-92DE-4359-9DF0-856DF520946C}">
      <dsp:nvSpPr>
        <dsp:cNvPr id="0" name=""/>
        <dsp:cNvSpPr/>
      </dsp:nvSpPr>
      <dsp:spPr>
        <a:xfrm>
          <a:off x="0" y="0"/>
          <a:ext cx="5027077" cy="157459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1. ΔΙΑΒΑΣΕ – 2. ΒΡΕΣ – 3. ΓΡΑΨΕ – 4. ΠΑΡΟΥΣΙΑΣΕ </a:t>
          </a:r>
          <a:endParaRPr lang="en-US" sz="2500" kern="1200"/>
        </a:p>
      </dsp:txBody>
      <dsp:txXfrm>
        <a:off x="46118" y="46118"/>
        <a:ext cx="3327965" cy="1482361"/>
      </dsp:txXfrm>
    </dsp:sp>
    <dsp:sp modelId="{3424B3B1-9E40-4501-B218-877C18C0F452}">
      <dsp:nvSpPr>
        <dsp:cNvPr id="0" name=""/>
        <dsp:cNvSpPr/>
      </dsp:nvSpPr>
      <dsp:spPr>
        <a:xfrm>
          <a:off x="443565" y="1837029"/>
          <a:ext cx="5027077" cy="157459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Χρήση ψηφιακών μέσων με επιφανειακό τρόπο</a:t>
          </a:r>
          <a:endParaRPr lang="en-US" sz="2500" kern="1200"/>
        </a:p>
      </dsp:txBody>
      <dsp:txXfrm>
        <a:off x="489683" y="1883147"/>
        <a:ext cx="3467787" cy="1482361"/>
      </dsp:txXfrm>
    </dsp:sp>
    <dsp:sp modelId="{34CBB0E3-CAAD-4A0F-822D-61B990633027}">
      <dsp:nvSpPr>
        <dsp:cNvPr id="0" name=""/>
        <dsp:cNvSpPr/>
      </dsp:nvSpPr>
      <dsp:spPr>
        <a:xfrm>
          <a:off x="887131" y="3674059"/>
          <a:ext cx="5027077" cy="157459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Καθοδηγητική, κατευθυντική, χωρίς πολλά περιθώρια αυτενέργειας των μαθητών</a:t>
          </a:r>
          <a:endParaRPr lang="en-US" sz="2500" kern="1200"/>
        </a:p>
      </dsp:txBody>
      <dsp:txXfrm>
        <a:off x="933249" y="3720177"/>
        <a:ext cx="3467787" cy="1482361"/>
      </dsp:txXfrm>
    </dsp:sp>
    <dsp:sp modelId="{00370002-C933-4C2B-82DC-08030A025D80}">
      <dsp:nvSpPr>
        <dsp:cNvPr id="0" name=""/>
        <dsp:cNvSpPr/>
      </dsp:nvSpPr>
      <dsp:spPr>
        <a:xfrm>
          <a:off x="4003589" y="1194069"/>
          <a:ext cx="1023488" cy="1023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233874" y="1194069"/>
        <a:ext cx="562918" cy="770175"/>
      </dsp:txXfrm>
    </dsp:sp>
    <dsp:sp modelId="{A9A6B957-486C-494C-B301-50F924F830E6}">
      <dsp:nvSpPr>
        <dsp:cNvPr id="0" name=""/>
        <dsp:cNvSpPr/>
      </dsp:nvSpPr>
      <dsp:spPr>
        <a:xfrm>
          <a:off x="4447155" y="3020602"/>
          <a:ext cx="1023488" cy="1023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677440" y="3020602"/>
        <a:ext cx="562918" cy="7701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2FD42F-7183-4E19-9EBB-21A4C522B9AD}">
      <dsp:nvSpPr>
        <dsp:cNvPr id="0" name=""/>
        <dsp:cNvSpPr/>
      </dsp:nvSpPr>
      <dsp:spPr>
        <a:xfrm>
          <a:off x="0" y="3950941"/>
          <a:ext cx="5914209" cy="1296787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/>
            <a:t>Εμείς θέτουμε γενικά το πλαίσιο</a:t>
          </a:r>
          <a:endParaRPr lang="en-US" sz="1900" kern="1200"/>
        </a:p>
      </dsp:txBody>
      <dsp:txXfrm>
        <a:off x="0" y="3950941"/>
        <a:ext cx="5914209" cy="1296787"/>
      </dsp:txXfrm>
    </dsp:sp>
    <dsp:sp modelId="{2B51C4FA-F2A6-4F72-92DA-F7E4B24A64ED}">
      <dsp:nvSpPr>
        <dsp:cNvPr id="0" name=""/>
        <dsp:cNvSpPr/>
      </dsp:nvSpPr>
      <dsp:spPr>
        <a:xfrm rot="10800000">
          <a:off x="0" y="1975934"/>
          <a:ext cx="5914209" cy="1994458"/>
        </a:xfrm>
        <a:prstGeom prst="upArrowCallout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/>
            <a:t>Οι μαθητές πρωταγωνιστές</a:t>
          </a:r>
          <a:endParaRPr lang="en-US" sz="1900" kern="1200"/>
        </a:p>
      </dsp:txBody>
      <dsp:txXfrm rot="10800000">
        <a:off x="0" y="1975934"/>
        <a:ext cx="5914209" cy="1295939"/>
      </dsp:txXfrm>
    </dsp:sp>
    <dsp:sp modelId="{AEF8684A-E14E-46FF-854C-E9FBCF0DAA10}">
      <dsp:nvSpPr>
        <dsp:cNvPr id="0" name=""/>
        <dsp:cNvSpPr/>
      </dsp:nvSpPr>
      <dsp:spPr>
        <a:xfrm rot="10800000">
          <a:off x="0" y="927"/>
          <a:ext cx="5914209" cy="1994458"/>
        </a:xfrm>
        <a:prstGeom prst="upArrowCallout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/>
            <a:t>Ανάλυση του πλαισίου </a:t>
          </a:r>
          <a:r>
            <a:rPr lang="el-GR" sz="1900" b="1" kern="1200"/>
            <a:t>-&gt; β.</a:t>
          </a:r>
          <a:r>
            <a:rPr lang="el-GR" sz="1900" kern="1200"/>
            <a:t> να αποφασίσουν το είδος των κειμένων που θα δημιουργήσουν </a:t>
          </a:r>
          <a:r>
            <a:rPr lang="el-GR" sz="1900" b="1" kern="1200"/>
            <a:t>-&gt; γ.</a:t>
          </a:r>
          <a:r>
            <a:rPr lang="el-GR" sz="1900" kern="1200"/>
            <a:t> αναζήτηση, αξιολόγηση και επιλογή της πληροφορίας </a:t>
          </a:r>
          <a:r>
            <a:rPr lang="el-GR" sz="1900" b="1" kern="1200"/>
            <a:t>-&gt; δ</a:t>
          </a:r>
          <a:r>
            <a:rPr lang="el-GR" sz="1900" kern="1200"/>
            <a:t>. συγγραφή </a:t>
          </a:r>
          <a:r>
            <a:rPr lang="el-GR" sz="1900" b="1" kern="1200"/>
            <a:t>-&gt; ε</a:t>
          </a:r>
          <a:r>
            <a:rPr lang="el-GR" sz="1900" kern="1200"/>
            <a:t>. παρουσίαση</a:t>
          </a:r>
          <a:endParaRPr lang="en-US" sz="1900" kern="1200"/>
        </a:p>
      </dsp:txBody>
      <dsp:txXfrm rot="10800000">
        <a:off x="0" y="927"/>
        <a:ext cx="5914209" cy="12959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5DA17-FC94-4915-B819-637A96704A8A}">
      <dsp:nvSpPr>
        <dsp:cNvPr id="0" name=""/>
        <dsp:cNvSpPr/>
      </dsp:nvSpPr>
      <dsp:spPr>
        <a:xfrm>
          <a:off x="1255" y="1165486"/>
          <a:ext cx="2504901" cy="16281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/>
            <a:t>Ένας επιμορφούμενος </a:t>
          </a:r>
          <a:r>
            <a:rPr lang="el-GR" sz="2700" kern="1200">
              <a:hlinkClick xmlns:r="http://schemas.openxmlformats.org/officeDocument/2006/relationships" r:id="rId1"/>
            </a:rPr>
            <a:t>προτείνει</a:t>
          </a:r>
          <a:endParaRPr lang="en-US" sz="2700" kern="1200"/>
        </a:p>
      </dsp:txBody>
      <dsp:txXfrm>
        <a:off x="80736" y="1244967"/>
        <a:ext cx="2345939" cy="1469223"/>
      </dsp:txXfrm>
    </dsp:sp>
    <dsp:sp modelId="{8A00F525-90C4-4B17-9D24-3BC1E6CEF069}">
      <dsp:nvSpPr>
        <dsp:cNvPr id="0" name=""/>
        <dsp:cNvSpPr/>
      </dsp:nvSpPr>
      <dsp:spPr>
        <a:xfrm>
          <a:off x="1253706" y="597089"/>
          <a:ext cx="2764979" cy="2764979"/>
        </a:xfrm>
        <a:custGeom>
          <a:avLst/>
          <a:gdLst/>
          <a:ahLst/>
          <a:cxnLst/>
          <a:rect l="0" t="0" r="0" b="0"/>
          <a:pathLst>
            <a:path>
              <a:moveTo>
                <a:pt x="278417" y="550442"/>
              </a:moveTo>
              <a:arcTo wR="1382489" hR="1382489" stAng="13020139" swAng="635972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0844E-2B64-474D-B9A1-6FE8C15205B8}">
      <dsp:nvSpPr>
        <dsp:cNvPr id="0" name=""/>
        <dsp:cNvSpPr/>
      </dsp:nvSpPr>
      <dsp:spPr>
        <a:xfrm>
          <a:off x="2766235" y="1165486"/>
          <a:ext cx="2504901" cy="162818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/>
            <a:t>Κι ένα </a:t>
          </a:r>
          <a:r>
            <a:rPr lang="el-GR" sz="2700" kern="1200">
              <a:hlinkClick xmlns:r="http://schemas.openxmlformats.org/officeDocument/2006/relationships" r:id="rId1"/>
            </a:rPr>
            <a:t>σενάριο</a:t>
          </a:r>
          <a:r>
            <a:rPr lang="el-GR" sz="2700" kern="1200"/>
            <a:t> </a:t>
          </a:r>
          <a:endParaRPr lang="en-US" sz="2700" kern="1200"/>
        </a:p>
      </dsp:txBody>
      <dsp:txXfrm>
        <a:off x="2845716" y="1244967"/>
        <a:ext cx="2345939" cy="1469223"/>
      </dsp:txXfrm>
    </dsp:sp>
    <dsp:sp modelId="{C46F73D2-B8F7-4DDD-AD26-1A1018DC7BA1}">
      <dsp:nvSpPr>
        <dsp:cNvPr id="0" name=""/>
        <dsp:cNvSpPr/>
      </dsp:nvSpPr>
      <dsp:spPr>
        <a:xfrm>
          <a:off x="1253706" y="597089"/>
          <a:ext cx="2764979" cy="2764979"/>
        </a:xfrm>
        <a:custGeom>
          <a:avLst/>
          <a:gdLst/>
          <a:ahLst/>
          <a:cxnLst/>
          <a:rect l="0" t="0" r="0" b="0"/>
          <a:pathLst>
            <a:path>
              <a:moveTo>
                <a:pt x="2486561" y="2214537"/>
              </a:moveTo>
              <a:arcTo wR="1382489" hR="1382489" stAng="2220139" swAng="635972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00EC1-CC67-43C8-938B-8977755F82C1}">
      <dsp:nvSpPr>
        <dsp:cNvPr id="0" name=""/>
        <dsp:cNvSpPr/>
      </dsp:nvSpPr>
      <dsp:spPr>
        <a:xfrm>
          <a:off x="0" y="0"/>
          <a:ext cx="8161017" cy="12936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kern="1200"/>
            <a:t>Για την ευκολότερη εύρεση συγκεκριμένων πληροφοριών χρησιμοποιούμε κάποιους </a:t>
          </a:r>
          <a:r>
            <a:rPr lang="el-GR" sz="2600" kern="1200">
              <a:hlinkClick xmlns:r="http://schemas.openxmlformats.org/officeDocument/2006/relationships" r:id="rId1"/>
            </a:rPr>
            <a:t>τελεστές</a:t>
          </a:r>
          <a:r>
            <a:rPr lang="el-GR" sz="2600" kern="1200"/>
            <a:t>. </a:t>
          </a:r>
          <a:endParaRPr lang="en-US" sz="2600" kern="1200"/>
        </a:p>
      </dsp:txBody>
      <dsp:txXfrm>
        <a:off x="37891" y="37891"/>
        <a:ext cx="6823880" cy="1217915"/>
      </dsp:txXfrm>
    </dsp:sp>
    <dsp:sp modelId="{5F1666CC-DC3B-438B-9F89-7EEF900CE971}">
      <dsp:nvSpPr>
        <dsp:cNvPr id="0" name=""/>
        <dsp:cNvSpPr/>
      </dsp:nvSpPr>
      <dsp:spPr>
        <a:xfrm>
          <a:off x="1440179" y="1581185"/>
          <a:ext cx="8161017" cy="12936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kern="1200"/>
            <a:t>Χρήσιμα είναι και ορισμένα </a:t>
          </a:r>
          <a:r>
            <a:rPr lang="el-GR" sz="2600" kern="1200">
              <a:hlinkClick xmlns:r="http://schemas.openxmlformats.org/officeDocument/2006/relationships" r:id="rId2"/>
            </a:rPr>
            <a:t>σύμβολα</a:t>
          </a:r>
          <a:r>
            <a:rPr lang="el-GR" sz="2600" kern="1200"/>
            <a:t>, αν και αυτά συχνά </a:t>
          </a:r>
          <a:r>
            <a:rPr lang="el-GR" sz="2600" kern="1200">
              <a:hlinkClick xmlns:r="http://schemas.openxmlformats.org/officeDocument/2006/relationships" r:id="rId3"/>
            </a:rPr>
            <a:t>αλλάζουν </a:t>
          </a:r>
          <a:r>
            <a:rPr lang="el-GR" sz="2600" kern="1200"/>
            <a:t>ανάλογα με τη μηχανή αναζήτησης που χρησιμοποιούμε.</a:t>
          </a:r>
          <a:endParaRPr lang="en-US" sz="2600" kern="1200"/>
        </a:p>
      </dsp:txBody>
      <dsp:txXfrm>
        <a:off x="1478070" y="1619076"/>
        <a:ext cx="5804152" cy="1217915"/>
      </dsp:txXfrm>
    </dsp:sp>
    <dsp:sp modelId="{1AC3BEF2-146C-4AB9-B13F-5A2FEAF051ED}">
      <dsp:nvSpPr>
        <dsp:cNvPr id="0" name=""/>
        <dsp:cNvSpPr/>
      </dsp:nvSpPr>
      <dsp:spPr>
        <a:xfrm>
          <a:off x="7320114" y="1016989"/>
          <a:ext cx="840903" cy="84090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509317" y="1016989"/>
        <a:ext cx="462497" cy="6327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7ACCA-0E48-47C2-AAD1-B240170B0555}">
      <dsp:nvSpPr>
        <dsp:cNvPr id="0" name=""/>
        <dsp:cNvSpPr/>
      </dsp:nvSpPr>
      <dsp:spPr>
        <a:xfrm>
          <a:off x="0" y="437566"/>
          <a:ext cx="2700336" cy="1714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A45FF3-CB54-4C94-94AD-6C45F0C26DA7}">
      <dsp:nvSpPr>
        <dsp:cNvPr id="0" name=""/>
        <dsp:cNvSpPr/>
      </dsp:nvSpPr>
      <dsp:spPr>
        <a:xfrm>
          <a:off x="300037" y="722602"/>
          <a:ext cx="2700336" cy="171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/>
            <a:t>Τοποθετώ στη μηχανή αναζήτησης </a:t>
          </a:r>
          <a:r>
            <a:rPr lang="en-US" sz="1900" kern="1200"/>
            <a:t>google.gr</a:t>
          </a:r>
          <a:r>
            <a:rPr lang="el-GR" sz="1900" kern="1200"/>
            <a:t> τη λέξη λήθη (χωρίς εισαγωγικά).</a:t>
          </a:r>
          <a:endParaRPr lang="en-US" sz="1900" kern="1200"/>
        </a:p>
      </dsp:txBody>
      <dsp:txXfrm>
        <a:off x="350259" y="772824"/>
        <a:ext cx="2599892" cy="1614269"/>
      </dsp:txXfrm>
    </dsp:sp>
    <dsp:sp modelId="{11413FCE-67BC-4523-B9CA-1181019951C7}">
      <dsp:nvSpPr>
        <dsp:cNvPr id="0" name=""/>
        <dsp:cNvSpPr/>
      </dsp:nvSpPr>
      <dsp:spPr>
        <a:xfrm>
          <a:off x="3300411" y="437566"/>
          <a:ext cx="2700336" cy="1714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552F2C-E2BB-496A-AF98-453959BE8BC8}">
      <dsp:nvSpPr>
        <dsp:cNvPr id="0" name=""/>
        <dsp:cNvSpPr/>
      </dsp:nvSpPr>
      <dsp:spPr>
        <a:xfrm>
          <a:off x="3600448" y="722602"/>
          <a:ext cx="2700336" cy="171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/>
            <a:t>Λαμβάνω περίπου 1.470.000 αποτελέσματα!</a:t>
          </a:r>
          <a:endParaRPr lang="en-US" sz="1900" kern="1200"/>
        </a:p>
      </dsp:txBody>
      <dsp:txXfrm>
        <a:off x="3650670" y="772824"/>
        <a:ext cx="2599892" cy="1614269"/>
      </dsp:txXfrm>
    </dsp:sp>
    <dsp:sp modelId="{41764203-1F95-4C12-AE2B-839AB8DDB440}">
      <dsp:nvSpPr>
        <dsp:cNvPr id="0" name=""/>
        <dsp:cNvSpPr/>
      </dsp:nvSpPr>
      <dsp:spPr>
        <a:xfrm>
          <a:off x="6600822" y="437566"/>
          <a:ext cx="2700336" cy="1714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AF0815-EDF1-4653-81F3-099DA30706CF}">
      <dsp:nvSpPr>
        <dsp:cNvPr id="0" name=""/>
        <dsp:cNvSpPr/>
      </dsp:nvSpPr>
      <dsp:spPr>
        <a:xfrm>
          <a:off x="6900860" y="722602"/>
          <a:ext cx="2700336" cy="171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/>
            <a:t>Στην 7</a:t>
          </a:r>
          <a:r>
            <a:rPr lang="el-GR" sz="1900" kern="1200" baseline="30000"/>
            <a:t>η</a:t>
          </a:r>
          <a:r>
            <a:rPr lang="el-GR" sz="1900" kern="1200"/>
            <a:t> σελίδα εμφανίζεται και το εξής αποτέλεσμα </a:t>
          </a:r>
          <a:r>
            <a:rPr lang="el-GR" sz="1900" kern="1200">
              <a:hlinkClick xmlns:r="http://schemas.openxmlformats.org/officeDocument/2006/relationships" r:id="rId1"/>
            </a:rPr>
            <a:t>http://helios.e-e-e.gr/</a:t>
          </a:r>
          <a:r>
            <a:rPr lang="el-GR" sz="1900" kern="1200"/>
            <a:t>. Πρόκειται για ακραία ιστοσελίδα που δεν ωφελεί.  </a:t>
          </a:r>
          <a:endParaRPr lang="en-US" sz="1900" kern="1200"/>
        </a:p>
      </dsp:txBody>
      <dsp:txXfrm>
        <a:off x="6951082" y="772824"/>
        <a:ext cx="2599892" cy="16142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623E86-0CC2-4C10-A4A1-33824C0022AB}">
      <dsp:nvSpPr>
        <dsp:cNvPr id="0" name=""/>
        <dsp:cNvSpPr/>
      </dsp:nvSpPr>
      <dsp:spPr>
        <a:xfrm>
          <a:off x="271908" y="121"/>
          <a:ext cx="3881733" cy="24649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2F67D3-0F5E-46E5-992D-95915C1304EF}">
      <dsp:nvSpPr>
        <dsp:cNvPr id="0" name=""/>
        <dsp:cNvSpPr/>
      </dsp:nvSpPr>
      <dsp:spPr>
        <a:xfrm>
          <a:off x="703212" y="409860"/>
          <a:ext cx="3881733" cy="2464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/>
            <a:t>Αν, όμως, αναζητήσω </a:t>
          </a:r>
          <a:r>
            <a:rPr lang="en-US" sz="2700" kern="1200"/>
            <a:t>“</a:t>
          </a:r>
          <a:r>
            <a:rPr lang="el-GR" sz="2700" kern="1200"/>
            <a:t>λήθη+Μαβίλης</a:t>
          </a:r>
          <a:r>
            <a:rPr lang="en-US" sz="2700" kern="1200"/>
            <a:t>” </a:t>
          </a:r>
          <a:r>
            <a:rPr lang="el-GR" sz="2700" kern="1200"/>
            <a:t>περιορίζω τα αποτελέσματά μου στα πιο χρήσιμα (266 αποτελέσματα).</a:t>
          </a:r>
          <a:endParaRPr lang="en-US" sz="2700" kern="1200"/>
        </a:p>
      </dsp:txBody>
      <dsp:txXfrm>
        <a:off x="775406" y="482054"/>
        <a:ext cx="3737345" cy="2320513"/>
      </dsp:txXfrm>
    </dsp:sp>
    <dsp:sp modelId="{CCD09D73-B994-45C5-8AF7-BE935B1C2046}">
      <dsp:nvSpPr>
        <dsp:cNvPr id="0" name=""/>
        <dsp:cNvSpPr/>
      </dsp:nvSpPr>
      <dsp:spPr>
        <a:xfrm>
          <a:off x="5016250" y="121"/>
          <a:ext cx="3881733" cy="24649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6AC0B4-522B-42F1-9D9E-84E2CE648817}">
      <dsp:nvSpPr>
        <dsp:cNvPr id="0" name=""/>
        <dsp:cNvSpPr/>
      </dsp:nvSpPr>
      <dsp:spPr>
        <a:xfrm>
          <a:off x="5447554" y="409860"/>
          <a:ext cx="3881733" cy="2464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/>
            <a:t>Αν πάλι αναζητήσω </a:t>
          </a:r>
          <a:r>
            <a:rPr lang="en-US" sz="2700" kern="1200"/>
            <a:t>“</a:t>
          </a:r>
          <a:r>
            <a:rPr lang="el-GR" sz="2700" kern="1200"/>
            <a:t>Η λήθη * Μαβίλης</a:t>
          </a:r>
          <a:r>
            <a:rPr lang="en-US" sz="2700" kern="1200"/>
            <a:t>” </a:t>
          </a:r>
          <a:r>
            <a:rPr lang="el-GR" sz="2700" kern="1200"/>
            <a:t>θα προκύψουν μόνο 8 αποτελέσματα, που είναι κάτι περιοριστικό.</a:t>
          </a:r>
          <a:endParaRPr lang="en-US" sz="2700" kern="1200"/>
        </a:p>
      </dsp:txBody>
      <dsp:txXfrm>
        <a:off x="5519748" y="482054"/>
        <a:ext cx="3737345" cy="23205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15EE5A-2EB8-4E8D-B05C-1E1E97AEE07B}">
      <dsp:nvSpPr>
        <dsp:cNvPr id="0" name=""/>
        <dsp:cNvSpPr/>
      </dsp:nvSpPr>
      <dsp:spPr>
        <a:xfrm>
          <a:off x="1679425" y="1781351"/>
          <a:ext cx="1136949" cy="11369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Διαδικασία ανάγνωσης</a:t>
          </a:r>
        </a:p>
      </dsp:txBody>
      <dsp:txXfrm>
        <a:off x="1845927" y="1947853"/>
        <a:ext cx="803945" cy="803945"/>
      </dsp:txXfrm>
    </dsp:sp>
    <dsp:sp modelId="{E29D453C-6E74-4FFA-8A60-E345018D7600}">
      <dsp:nvSpPr>
        <dsp:cNvPr id="0" name=""/>
        <dsp:cNvSpPr/>
      </dsp:nvSpPr>
      <dsp:spPr>
        <a:xfrm rot="16200000">
          <a:off x="1963468" y="1474160"/>
          <a:ext cx="568863" cy="45520"/>
        </a:xfrm>
        <a:custGeom>
          <a:avLst/>
          <a:gdLst/>
          <a:ahLst/>
          <a:cxnLst/>
          <a:rect l="0" t="0" r="0" b="0"/>
          <a:pathLst>
            <a:path>
              <a:moveTo>
                <a:pt x="0" y="22760"/>
              </a:moveTo>
              <a:lnTo>
                <a:pt x="568863" y="2276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2233678" y="1482698"/>
        <a:ext cx="28443" cy="28443"/>
      </dsp:txXfrm>
    </dsp:sp>
    <dsp:sp modelId="{3F3CB71E-528B-4BEB-AA61-EACC916589C6}">
      <dsp:nvSpPr>
        <dsp:cNvPr id="0" name=""/>
        <dsp:cNvSpPr/>
      </dsp:nvSpPr>
      <dsp:spPr>
        <a:xfrm>
          <a:off x="1679425" y="75538"/>
          <a:ext cx="1136949" cy="11369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Διαβάζω το ίδιο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σήμερα και αύριο;</a:t>
          </a:r>
        </a:p>
      </dsp:txBody>
      <dsp:txXfrm>
        <a:off x="1845927" y="242040"/>
        <a:ext cx="803945" cy="803945"/>
      </dsp:txXfrm>
    </dsp:sp>
    <dsp:sp modelId="{201D1E9A-2F60-44E4-B48E-011587AA1BD6}">
      <dsp:nvSpPr>
        <dsp:cNvPr id="0" name=""/>
        <dsp:cNvSpPr/>
      </dsp:nvSpPr>
      <dsp:spPr>
        <a:xfrm rot="19285714">
          <a:off x="2630297" y="1795288"/>
          <a:ext cx="568863" cy="45520"/>
        </a:xfrm>
        <a:custGeom>
          <a:avLst/>
          <a:gdLst/>
          <a:ahLst/>
          <a:cxnLst/>
          <a:rect l="0" t="0" r="0" b="0"/>
          <a:pathLst>
            <a:path>
              <a:moveTo>
                <a:pt x="0" y="22760"/>
              </a:moveTo>
              <a:lnTo>
                <a:pt x="568863" y="2276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2900507" y="1803826"/>
        <a:ext cx="28443" cy="28443"/>
      </dsp:txXfrm>
    </dsp:sp>
    <dsp:sp modelId="{3959B8F3-FFC2-4CA9-A250-FB6A4B8C6D24}">
      <dsp:nvSpPr>
        <dsp:cNvPr id="0" name=""/>
        <dsp:cNvSpPr/>
      </dsp:nvSpPr>
      <dsp:spPr>
        <a:xfrm>
          <a:off x="3013083" y="717794"/>
          <a:ext cx="1136949" cy="11369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Ο άνθρωπος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ανά τους αιώνες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διαβάζει το ίδιο;</a:t>
          </a:r>
        </a:p>
      </dsp:txBody>
      <dsp:txXfrm>
        <a:off x="3179585" y="884296"/>
        <a:ext cx="803945" cy="803945"/>
      </dsp:txXfrm>
    </dsp:sp>
    <dsp:sp modelId="{AEFFB658-584C-4E16-9DA5-83D11AE079F2}">
      <dsp:nvSpPr>
        <dsp:cNvPr id="0" name=""/>
        <dsp:cNvSpPr/>
      </dsp:nvSpPr>
      <dsp:spPr>
        <a:xfrm rot="771429">
          <a:off x="2794990" y="2516856"/>
          <a:ext cx="568863" cy="45520"/>
        </a:xfrm>
        <a:custGeom>
          <a:avLst/>
          <a:gdLst/>
          <a:ahLst/>
          <a:cxnLst/>
          <a:rect l="0" t="0" r="0" b="0"/>
          <a:pathLst>
            <a:path>
              <a:moveTo>
                <a:pt x="0" y="22760"/>
              </a:moveTo>
              <a:lnTo>
                <a:pt x="568863" y="2276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3065200" y="2525394"/>
        <a:ext cx="28443" cy="28443"/>
      </dsp:txXfrm>
    </dsp:sp>
    <dsp:sp modelId="{64187B74-89DF-495D-9763-6B8D8A2F34AC}">
      <dsp:nvSpPr>
        <dsp:cNvPr id="0" name=""/>
        <dsp:cNvSpPr/>
      </dsp:nvSpPr>
      <dsp:spPr>
        <a:xfrm>
          <a:off x="3342469" y="2160930"/>
          <a:ext cx="1136949" cy="11369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Διαβάζω το ίδιο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με το διπλανό μου;</a:t>
          </a:r>
        </a:p>
      </dsp:txBody>
      <dsp:txXfrm>
        <a:off x="3508971" y="2327432"/>
        <a:ext cx="803945" cy="803945"/>
      </dsp:txXfrm>
    </dsp:sp>
    <dsp:sp modelId="{4A5C9766-FF3D-4F3B-BA63-1325FD9ABEFE}">
      <dsp:nvSpPr>
        <dsp:cNvPr id="0" name=""/>
        <dsp:cNvSpPr/>
      </dsp:nvSpPr>
      <dsp:spPr>
        <a:xfrm rot="3857143">
          <a:off x="2333530" y="3095508"/>
          <a:ext cx="568863" cy="45520"/>
        </a:xfrm>
        <a:custGeom>
          <a:avLst/>
          <a:gdLst/>
          <a:ahLst/>
          <a:cxnLst/>
          <a:rect l="0" t="0" r="0" b="0"/>
          <a:pathLst>
            <a:path>
              <a:moveTo>
                <a:pt x="0" y="22760"/>
              </a:moveTo>
              <a:lnTo>
                <a:pt x="568863" y="2276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2603740" y="3104047"/>
        <a:ext cx="28443" cy="28443"/>
      </dsp:txXfrm>
    </dsp:sp>
    <dsp:sp modelId="{1F0ECA6D-DDC3-483B-9639-47CC4F1299A8}">
      <dsp:nvSpPr>
        <dsp:cNvPr id="0" name=""/>
        <dsp:cNvSpPr/>
      </dsp:nvSpPr>
      <dsp:spPr>
        <a:xfrm>
          <a:off x="2419549" y="3318236"/>
          <a:ext cx="1136949" cy="11369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Τι διαβάζω;</a:t>
          </a:r>
        </a:p>
      </dsp:txBody>
      <dsp:txXfrm>
        <a:off x="2586051" y="3484738"/>
        <a:ext cx="803945" cy="803945"/>
      </dsp:txXfrm>
    </dsp:sp>
    <dsp:sp modelId="{DB17D7C5-6B03-4C76-8732-FB6E9D543EA8}">
      <dsp:nvSpPr>
        <dsp:cNvPr id="0" name=""/>
        <dsp:cNvSpPr/>
      </dsp:nvSpPr>
      <dsp:spPr>
        <a:xfrm rot="6942857">
          <a:off x="1593406" y="3095508"/>
          <a:ext cx="568863" cy="45520"/>
        </a:xfrm>
        <a:custGeom>
          <a:avLst/>
          <a:gdLst/>
          <a:ahLst/>
          <a:cxnLst/>
          <a:rect l="0" t="0" r="0" b="0"/>
          <a:pathLst>
            <a:path>
              <a:moveTo>
                <a:pt x="0" y="22760"/>
              </a:moveTo>
              <a:lnTo>
                <a:pt x="568863" y="2276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 rot="10800000">
        <a:off x="1863616" y="3104047"/>
        <a:ext cx="28443" cy="28443"/>
      </dsp:txXfrm>
    </dsp:sp>
    <dsp:sp modelId="{742EE366-A2D0-4FE1-B116-369BC4B431B0}">
      <dsp:nvSpPr>
        <dsp:cNvPr id="0" name=""/>
        <dsp:cNvSpPr/>
      </dsp:nvSpPr>
      <dsp:spPr>
        <a:xfrm>
          <a:off x="939300" y="3318236"/>
          <a:ext cx="1136949" cy="11369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Πώς διαβάζω;</a:t>
          </a:r>
        </a:p>
      </dsp:txBody>
      <dsp:txXfrm>
        <a:off x="1105802" y="3484738"/>
        <a:ext cx="803945" cy="803945"/>
      </dsp:txXfrm>
    </dsp:sp>
    <dsp:sp modelId="{99B6C37D-C7C5-4CF7-B0AB-81377725A5C3}">
      <dsp:nvSpPr>
        <dsp:cNvPr id="0" name=""/>
        <dsp:cNvSpPr/>
      </dsp:nvSpPr>
      <dsp:spPr>
        <a:xfrm rot="10028571">
          <a:off x="1131946" y="2516856"/>
          <a:ext cx="568863" cy="45520"/>
        </a:xfrm>
        <a:custGeom>
          <a:avLst/>
          <a:gdLst/>
          <a:ahLst/>
          <a:cxnLst/>
          <a:rect l="0" t="0" r="0" b="0"/>
          <a:pathLst>
            <a:path>
              <a:moveTo>
                <a:pt x="0" y="22760"/>
              </a:moveTo>
              <a:lnTo>
                <a:pt x="568863" y="2276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 rot="10800000">
        <a:off x="1402156" y="2525394"/>
        <a:ext cx="28443" cy="28443"/>
      </dsp:txXfrm>
    </dsp:sp>
    <dsp:sp modelId="{11C1F80C-B4C7-4ED8-A1FA-F83EF2F70750}">
      <dsp:nvSpPr>
        <dsp:cNvPr id="0" name=""/>
        <dsp:cNvSpPr/>
      </dsp:nvSpPr>
      <dsp:spPr>
        <a:xfrm>
          <a:off x="16380" y="2160930"/>
          <a:ext cx="1136949" cy="11369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Γιατί διαβάζω;</a:t>
          </a:r>
        </a:p>
      </dsp:txBody>
      <dsp:txXfrm>
        <a:off x="182882" y="2327432"/>
        <a:ext cx="803945" cy="803945"/>
      </dsp:txXfrm>
    </dsp:sp>
    <dsp:sp modelId="{A0157054-69BC-4E9F-91E3-618EB44CC9D5}">
      <dsp:nvSpPr>
        <dsp:cNvPr id="0" name=""/>
        <dsp:cNvSpPr/>
      </dsp:nvSpPr>
      <dsp:spPr>
        <a:xfrm rot="13114286">
          <a:off x="1296639" y="1795288"/>
          <a:ext cx="568863" cy="45520"/>
        </a:xfrm>
        <a:custGeom>
          <a:avLst/>
          <a:gdLst/>
          <a:ahLst/>
          <a:cxnLst/>
          <a:rect l="0" t="0" r="0" b="0"/>
          <a:pathLst>
            <a:path>
              <a:moveTo>
                <a:pt x="0" y="22760"/>
              </a:moveTo>
              <a:lnTo>
                <a:pt x="568863" y="2276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 rot="10800000">
        <a:off x="1566849" y="1803826"/>
        <a:ext cx="28443" cy="28443"/>
      </dsp:txXfrm>
    </dsp:sp>
    <dsp:sp modelId="{F7CC07D4-6181-4915-A497-E57699ED9B8B}">
      <dsp:nvSpPr>
        <dsp:cNvPr id="0" name=""/>
        <dsp:cNvSpPr/>
      </dsp:nvSpPr>
      <dsp:spPr>
        <a:xfrm>
          <a:off x="345766" y="717794"/>
          <a:ext cx="1136949" cy="11369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Τι σημαίνει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συλλογική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ανάγνωση;</a:t>
          </a:r>
        </a:p>
      </dsp:txBody>
      <dsp:txXfrm>
        <a:off x="512268" y="884296"/>
        <a:ext cx="803945" cy="80394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9E9D1-2228-4323-BCF0-8966200F3C7B}">
      <dsp:nvSpPr>
        <dsp:cNvPr id="0" name=""/>
        <dsp:cNvSpPr/>
      </dsp:nvSpPr>
      <dsp:spPr>
        <a:xfrm>
          <a:off x="0" y="18643"/>
          <a:ext cx="8726488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500" b="1" kern="1200"/>
            <a:t>ΣΤΑΔΙΑ  ΔΙΔΑΚΤΙΚΗΣ ΔΙΑΔΙΚΑΣΙΑΣ</a:t>
          </a:r>
          <a:endParaRPr lang="en-US" sz="3500" kern="1200"/>
        </a:p>
      </dsp:txBody>
      <dsp:txXfrm>
        <a:off x="39980" y="58623"/>
        <a:ext cx="8646528" cy="739039"/>
      </dsp:txXfrm>
    </dsp:sp>
    <dsp:sp modelId="{670E376C-136C-4752-9910-8328A85771B2}">
      <dsp:nvSpPr>
        <dsp:cNvPr id="0" name=""/>
        <dsp:cNvSpPr/>
      </dsp:nvSpPr>
      <dsp:spPr>
        <a:xfrm>
          <a:off x="0" y="938443"/>
          <a:ext cx="8726488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500" kern="1200"/>
            <a:t>Τοποθετημένη Πρακτική</a:t>
          </a:r>
          <a:endParaRPr lang="en-US" sz="3500" kern="1200"/>
        </a:p>
      </dsp:txBody>
      <dsp:txXfrm>
        <a:off x="39980" y="978423"/>
        <a:ext cx="8646528" cy="739039"/>
      </dsp:txXfrm>
    </dsp:sp>
    <dsp:sp modelId="{FCA9C7F0-786D-433A-B605-D86C214F0FB6}">
      <dsp:nvSpPr>
        <dsp:cNvPr id="0" name=""/>
        <dsp:cNvSpPr/>
      </dsp:nvSpPr>
      <dsp:spPr>
        <a:xfrm>
          <a:off x="0" y="1858243"/>
          <a:ext cx="8726488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500" kern="1200"/>
            <a:t>Ανοιχτή Διδασκαλία</a:t>
          </a:r>
          <a:endParaRPr lang="en-US" sz="3500" kern="1200"/>
        </a:p>
      </dsp:txBody>
      <dsp:txXfrm>
        <a:off x="39980" y="1898223"/>
        <a:ext cx="8646528" cy="739039"/>
      </dsp:txXfrm>
    </dsp:sp>
    <dsp:sp modelId="{94373668-EEFC-4C9E-B3E1-937326E36D3E}">
      <dsp:nvSpPr>
        <dsp:cNvPr id="0" name=""/>
        <dsp:cNvSpPr/>
      </dsp:nvSpPr>
      <dsp:spPr>
        <a:xfrm>
          <a:off x="0" y="2778043"/>
          <a:ext cx="8726488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500" kern="1200"/>
            <a:t>Κριτική Πλαισίωση</a:t>
          </a:r>
          <a:endParaRPr lang="en-US" sz="3500" kern="1200"/>
        </a:p>
      </dsp:txBody>
      <dsp:txXfrm>
        <a:off x="39980" y="2818023"/>
        <a:ext cx="8646528" cy="739039"/>
      </dsp:txXfrm>
    </dsp:sp>
    <dsp:sp modelId="{CADEDC4A-AD28-460F-98BB-FBF70C67B58C}">
      <dsp:nvSpPr>
        <dsp:cNvPr id="0" name=""/>
        <dsp:cNvSpPr/>
      </dsp:nvSpPr>
      <dsp:spPr>
        <a:xfrm>
          <a:off x="0" y="3697843"/>
          <a:ext cx="8726488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500" kern="1200"/>
            <a:t>Μετασχηματισμένη Πρακτική</a:t>
          </a:r>
          <a:endParaRPr lang="en-US" sz="3500" kern="1200"/>
        </a:p>
      </dsp:txBody>
      <dsp:txXfrm>
        <a:off x="39980" y="3737823"/>
        <a:ext cx="8646528" cy="7390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16F426-050D-40C8-B580-7F976DCFD78C}">
      <dsp:nvSpPr>
        <dsp:cNvPr id="0" name=""/>
        <dsp:cNvSpPr/>
      </dsp:nvSpPr>
      <dsp:spPr>
        <a:xfrm>
          <a:off x="0" y="0"/>
          <a:ext cx="8161017" cy="12936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/>
            <a:t>Οι μαθητές ανακαλύπτουν τα χαρακτηριστικά του λόγου που καλούνται να αξιοποιήσουν.</a:t>
          </a:r>
          <a:endParaRPr lang="en-US" sz="3000" kern="1200"/>
        </a:p>
      </dsp:txBody>
      <dsp:txXfrm>
        <a:off x="37891" y="37891"/>
        <a:ext cx="6823880" cy="1217915"/>
      </dsp:txXfrm>
    </dsp:sp>
    <dsp:sp modelId="{E55FC227-E8FE-4F97-B469-82AA2024DFCE}">
      <dsp:nvSpPr>
        <dsp:cNvPr id="0" name=""/>
        <dsp:cNvSpPr/>
      </dsp:nvSpPr>
      <dsp:spPr>
        <a:xfrm>
          <a:off x="1440179" y="1581185"/>
          <a:ext cx="8161017" cy="1293697"/>
        </a:xfrm>
        <a:prstGeom prst="roundRect">
          <a:avLst>
            <a:gd name="adj" fmla="val 10000"/>
          </a:avLst>
        </a:prstGeom>
        <a:solidFill>
          <a:schemeClr val="accent2">
            <a:hueOff val="3363155"/>
            <a:satOff val="-3572"/>
            <a:lumOff val="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/>
            <a:t>Οι μαθητές επιλέγουν το είδος του λόγου κατά την κριτική αναπλαισίωση. </a:t>
          </a:r>
          <a:endParaRPr lang="en-US" sz="3000" kern="1200"/>
        </a:p>
      </dsp:txBody>
      <dsp:txXfrm>
        <a:off x="1478070" y="1619076"/>
        <a:ext cx="5804152" cy="1217915"/>
      </dsp:txXfrm>
    </dsp:sp>
    <dsp:sp modelId="{029F07BB-0CB5-4059-A702-4AA4DB0B3087}">
      <dsp:nvSpPr>
        <dsp:cNvPr id="0" name=""/>
        <dsp:cNvSpPr/>
      </dsp:nvSpPr>
      <dsp:spPr>
        <a:xfrm>
          <a:off x="7320114" y="1016989"/>
          <a:ext cx="840903" cy="84090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509317" y="1016989"/>
        <a:ext cx="462497" cy="632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4.png"/><Relationship Id="rId9" Type="http://schemas.microsoft.com/office/2007/relationships/diagramDrawing" Target="../diagrams/drawing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class.upatras.gr/modules/document/file.php/PDE1316/%CE%86%CF%81%CE%B8%CF%81%CE%B1/%CE%A7%CE%B1%CF%84%CE%B6%CE%B7%CF%83%CE%B1%CE%B2%CE%B2%CE%AF%CE%B4%CE%B7%CF%82%20ergasia93.pd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s.e-me.edu.gr/hive-b2-10gel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BABCA7-C1E0-41BA-A822-5F61251A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5D6EB5-6FDB-477A-98F5-7409CD537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BB75167-5757-4E5F-869B-5A350BF43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338DAE-FFCB-472B-A9EE-77E42FDBD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2B2E0A0-4D94-4C05-97C1-32B5D88A2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91E75C9-3350-4F0B-993E-89D3DBD76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177B9971-6831-4B49-9B67-E425243AF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5000"/>
              <a:t>Παραγωγή λόγου ως διαδικασία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840EAC4-C6FC-4A1C-939E-5DC0C031F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r>
              <a:rPr lang="el-GR" dirty="0"/>
              <a:t>3</a:t>
            </a:r>
            <a:r>
              <a:rPr lang="el-GR" baseline="30000" dirty="0"/>
              <a:t>η</a:t>
            </a:r>
            <a:r>
              <a:rPr lang="el-GR" dirty="0"/>
              <a:t> επιμορφωτική συνεδρία (28/03/2023)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89FB2CC-C7A1-4A53-A088-636FB487F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639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26B95C7-01AB-4D7C-AD5C-189922DE89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l-GR" altLang="el-GR">
                <a:solidFill>
                  <a:srgbClr val="262626"/>
                </a:solidFill>
              </a:rPr>
              <a:t>Ένα παράδειγμα</a:t>
            </a:r>
          </a:p>
        </p:txBody>
      </p:sp>
      <p:graphicFrame>
        <p:nvGraphicFramePr>
          <p:cNvPr id="12293" name="Rectangle 3">
            <a:extLst>
              <a:ext uri="{FF2B5EF4-FFF2-40B4-BE49-F238E27FC236}">
                <a16:creationId xmlns:a16="http://schemas.microsoft.com/office/drawing/2014/main" id="{361FF7BC-FEDC-36BA-7D02-6D5E7EA316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9166686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513A539-C32F-432F-B261-D21310DE9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l-GR" altLang="el-GR">
                <a:solidFill>
                  <a:srgbClr val="262626"/>
                </a:solidFill>
              </a:rPr>
              <a:t> σωστή αναζήτηση</a:t>
            </a:r>
          </a:p>
        </p:txBody>
      </p:sp>
      <p:graphicFrame>
        <p:nvGraphicFramePr>
          <p:cNvPr id="13317" name="Rectangle 3">
            <a:extLst>
              <a:ext uri="{FF2B5EF4-FFF2-40B4-BE49-F238E27FC236}">
                <a16:creationId xmlns:a16="http://schemas.microsoft.com/office/drawing/2014/main" id="{C6785AEC-76EC-8F9D-41A1-17950A1803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3282959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3F50A1-53BE-4756-BE26-034A5E689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Προσέγγιση κειμένων διαδικτύου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C682C6D-771E-4613-89E9-B07E90769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Αργή, προσεκτική ανάγνωση</a:t>
            </a:r>
          </a:p>
        </p:txBody>
      </p:sp>
      <p:graphicFrame>
        <p:nvGraphicFramePr>
          <p:cNvPr id="5" name="Διάγραμμα 4">
            <a:extLst>
              <a:ext uri="{FF2B5EF4-FFF2-40B4-BE49-F238E27FC236}">
                <a16:creationId xmlns:a16="http://schemas.microsoft.com/office/drawing/2014/main" id="{27651290-F652-42D5-A820-055E27C42C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9403820"/>
              </p:ext>
            </p:extLst>
          </p:nvPr>
        </p:nvGraphicFramePr>
        <p:xfrm>
          <a:off x="4648200" y="1600200"/>
          <a:ext cx="44958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8531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5 - Θέση αριθμού διαφάνειας">
            <a:extLst>
              <a:ext uri="{FF2B5EF4-FFF2-40B4-BE49-F238E27FC236}">
                <a16:creationId xmlns:a16="http://schemas.microsoft.com/office/drawing/2014/main" id="{B57BF7DD-AAB2-473F-8C72-865B33070B12}"/>
              </a:ext>
            </a:extLst>
          </p:cNvPr>
          <p:cNvSpPr txBox="1">
            <a:spLocks noGrp="1"/>
          </p:cNvSpPr>
          <p:nvPr/>
        </p:nvSpPr>
        <p:spPr bwMode="auto">
          <a:xfrm>
            <a:off x="8566150" y="62436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BF68D384-1390-46FC-9AF5-BA69242B3F29}" type="slidenum">
              <a:rPr lang="el-GR" altLang="el-GR" sz="1400">
                <a:latin typeface="Tahoma" panose="020B0604030504040204" pitchFamily="34" charset="0"/>
              </a:rPr>
              <a:pPr algn="r"/>
              <a:t>13</a:t>
            </a:fld>
            <a:endParaRPr lang="el-GR" altLang="el-GR" sz="1400">
              <a:latin typeface="Tahoma" panose="020B060403050404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EC5F9B78-9441-45D2-B214-7173D900DF3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52601" y="214314"/>
            <a:ext cx="8715375" cy="1385887"/>
          </a:xfrm>
        </p:spPr>
        <p:txBody>
          <a:bodyPr anchor="b">
            <a:normAutofit fontScale="90000"/>
          </a:bodyPr>
          <a:lstStyle/>
          <a:p>
            <a:br>
              <a:rPr lang="el-GR" altLang="el-GR" dirty="0"/>
            </a:br>
            <a:r>
              <a:rPr lang="el-GR" altLang="el-GR" b="1" dirty="0" err="1"/>
              <a:t>Πολυγραμματισμοί</a:t>
            </a:r>
            <a:r>
              <a:rPr lang="el-GR" altLang="el-GR" b="1" dirty="0"/>
              <a:t> </a:t>
            </a:r>
          </a:p>
        </p:txBody>
      </p:sp>
      <p:graphicFrame>
        <p:nvGraphicFramePr>
          <p:cNvPr id="22540" name="Rectangle 3">
            <a:extLst>
              <a:ext uri="{FF2B5EF4-FFF2-40B4-BE49-F238E27FC236}">
                <a16:creationId xmlns:a16="http://schemas.microsoft.com/office/drawing/2014/main" id="{4E3A76FD-A22A-6CC1-14A8-C5BCDCCC18CC}"/>
              </a:ext>
            </a:extLst>
          </p:cNvPr>
          <p:cNvGraphicFramePr/>
          <p:nvPr/>
        </p:nvGraphicFramePr>
        <p:xfrm>
          <a:off x="1752600" y="2017714"/>
          <a:ext cx="8726488" cy="4535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93797FD-7F0A-483E-966E-7FE88F8D8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4299858-315B-4242-A342-32FD05E4D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83D501-1479-4FE1-A62C-B9C862498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53C2CCF-3504-410A-A978-9BCC7D29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44AA77E-0BD7-413F-9123-2CDF296BA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DB3BAEE-5BE4-4B17-A2DA-B334759C4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ED44A3D-79B5-4722-91FC-F7B1CF0DE84D}"/>
              </a:ext>
            </a:extLst>
          </p:cNvPr>
          <p:cNvSpPr txBox="1"/>
          <p:nvPr/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Ποιες οι διαφορές;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endParaRPr lang="en-US" sz="4400">
              <a:ln w="3175" cmpd="sng">
                <a:noFill/>
              </a:ln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BF462A03-80ED-C024-C1CC-30C63B29FA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4118652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45801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827BD9-DBB2-4E34-94B8-9E1A26F7962B}"/>
              </a:ext>
            </a:extLst>
          </p:cNvPr>
          <p:cNvSpPr txBox="1"/>
          <p:nvPr/>
        </p:nvSpPr>
        <p:spPr>
          <a:xfrm>
            <a:off x="1524000" y="1041400"/>
            <a:ext cx="858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/>
              <a:t>Επιπλέον υλικό για θεωρητική κατάρτιση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5C1EC5-1ECB-4D4A-A347-3B55A8712447}"/>
              </a:ext>
            </a:extLst>
          </p:cNvPr>
          <p:cNvSpPr txBox="1"/>
          <p:nvPr/>
        </p:nvSpPr>
        <p:spPr>
          <a:xfrm>
            <a:off x="1943100" y="2324100"/>
            <a:ext cx="778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hlinkClick r:id="rId2"/>
              </a:rPr>
              <a:t>Εργασία 93.</a:t>
            </a:r>
            <a:r>
              <a:rPr lang="en-US" dirty="0">
                <a:hlinkClick r:id="rId2"/>
              </a:rPr>
              <a:t>doc (upatras.gr)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8871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8BABCA7-C1E0-41BA-A822-5F61251A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5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E5D6EB5-6FDB-477A-98F5-7409CD537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BB75167-5757-4E5F-869B-5A350BF43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8338DAE-FFCB-472B-A9EE-77E42FDBD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2B2E0A0-4D94-4C05-97C1-32B5D88A2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91E75C9-3350-4F0B-993E-89D3DBD76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BC5741C6-74C3-433A-9AAB-CD1B246C2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/>
              <a:t>Ας ξεκινήσουμε με μια δραστηριότητα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1F9FE3D-9BF6-4A8F-8753-A9DDC1DDF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2398" y="3657597"/>
            <a:ext cx="6815669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100">
                <a:solidFill>
                  <a:schemeClr val="tx1"/>
                </a:solidFill>
                <a:hlinkClick r:id="rId8"/>
              </a:rPr>
              <a:t>Επιμόρφωση Β2 στο 10ο ΓΕΛ Λάρισας (e-me.edu.gr)</a:t>
            </a:r>
            <a:r>
              <a:rPr lang="en-US" sz="210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89FB2CC-C7A1-4A53-A088-636FB487F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069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E515F1D-0072-42F7-A699-91DFD4B8D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l-GR">
                <a:solidFill>
                  <a:srgbClr val="262626"/>
                </a:solidFill>
              </a:rPr>
              <a:t>Η γραμμική λογική παραγωγής λόγου</a:t>
            </a:r>
          </a:p>
        </p:txBody>
      </p:sp>
      <p:sp useBgFill="1">
        <p:nvSpPr>
          <p:cNvPr id="24" name="Rectangle 14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Θέση περιεχομένου 2">
            <a:extLst>
              <a:ext uri="{FF2B5EF4-FFF2-40B4-BE49-F238E27FC236}">
                <a16:creationId xmlns:a16="http://schemas.microsoft.com/office/drawing/2014/main" id="{AE8774C6-97EC-C0B7-6499-3DF814DF7E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7642946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8481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6C141AF-6E33-4A73-8093-CF27F509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l-GR" sz="3400">
                <a:solidFill>
                  <a:srgbClr val="262626"/>
                </a:solidFill>
              </a:rPr>
              <a:t>Νέα, προτεινόμενη διαδικασία παραγωγής λόγου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F8E4A7C8-4B66-B8C4-9ACC-79BF5999EF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278613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1887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8">
            <a:extLst>
              <a:ext uri="{FF2B5EF4-FFF2-40B4-BE49-F238E27FC236}">
                <a16:creationId xmlns:a16="http://schemas.microsoft.com/office/drawing/2014/main" id="{95224A92-B71D-4244-9CEE-E80F9BD11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10">
            <a:extLst>
              <a:ext uri="{FF2B5EF4-FFF2-40B4-BE49-F238E27FC236}">
                <a16:creationId xmlns:a16="http://schemas.microsoft.com/office/drawing/2014/main" id="{9069A319-3937-4297-B7D8-6745097B9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85" y="487353"/>
            <a:ext cx="11218182" cy="588329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12">
            <a:extLst>
              <a:ext uri="{FF2B5EF4-FFF2-40B4-BE49-F238E27FC236}">
                <a16:creationId xmlns:a16="http://schemas.microsoft.com/office/drawing/2014/main" id="{F3FDFE78-2422-40CD-BC53-9E0C459C9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76" y="609600"/>
            <a:ext cx="109728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A4F9537-A021-4F0E-88CB-610766F68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4625172"/>
          </a:xfrm>
        </p:spPr>
        <p:txBody>
          <a:bodyPr>
            <a:normAutofit/>
          </a:bodyPr>
          <a:lstStyle/>
          <a:p>
            <a:r>
              <a:rPr lang="el-GR">
                <a:solidFill>
                  <a:srgbClr val="262626"/>
                </a:solidFill>
              </a:rPr>
              <a:t>Ας δούμε προτάσεις</a:t>
            </a:r>
          </a:p>
        </p:txBody>
      </p:sp>
      <p:sp>
        <p:nvSpPr>
          <p:cNvPr id="37" name="Rectangle 14">
            <a:extLst>
              <a:ext uri="{FF2B5EF4-FFF2-40B4-BE49-F238E27FC236}">
                <a16:creationId xmlns:a16="http://schemas.microsoft.com/office/drawing/2014/main" id="{A97E302E-4D34-42E4-94A8-4FC0AF572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Θέση περιεχομένου 2">
            <a:extLst>
              <a:ext uri="{FF2B5EF4-FFF2-40B4-BE49-F238E27FC236}">
                <a16:creationId xmlns:a16="http://schemas.microsoft.com/office/drawing/2014/main" id="{F05C33BE-E2D9-8D53-A88D-9314F8B7D4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8854669"/>
              </p:ext>
            </p:extLst>
          </p:nvPr>
        </p:nvGraphicFramePr>
        <p:xfrm>
          <a:off x="1391056" y="1391055"/>
          <a:ext cx="5272392" cy="3959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57991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8BABCA7-C1E0-41BA-A822-5F61251A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5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E5D6EB5-6FDB-477A-98F5-7409CD537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BB75167-5757-4E5F-869B-5A350BF43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8338DAE-FFCB-472B-A9EE-77E42FDBD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2B2E0A0-4D94-4C05-97C1-32B5D88A2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91E75C9-3350-4F0B-993E-89D3DBD76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C0F48349-1441-42A6-A156-A121C0086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Απαιτήσεις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4A11BB5-6FA5-4C8C-857F-CC816DB6F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2398" y="3657597"/>
            <a:ext cx="6815669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100">
                <a:solidFill>
                  <a:schemeClr val="tx1"/>
                </a:solidFill>
              </a:rPr>
              <a:t>Οι μαθητές να μπορούν να αναζητούν πληροφορίες στο διαδίκτυο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89FB2CC-C7A1-4A53-A088-636FB487F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40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9C0FD30-40E4-4574-817D-4C86A6DE7C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l-GR" altLang="el-GR">
                <a:solidFill>
                  <a:srgbClr val="262626"/>
                </a:solidFill>
              </a:rPr>
              <a:t>Τελεστές και σύμβολα αναζήτησης</a:t>
            </a:r>
          </a:p>
        </p:txBody>
      </p:sp>
      <p:graphicFrame>
        <p:nvGraphicFramePr>
          <p:cNvPr id="8199" name="Rectangle 3">
            <a:extLst>
              <a:ext uri="{FF2B5EF4-FFF2-40B4-BE49-F238E27FC236}">
                <a16:creationId xmlns:a16="http://schemas.microsoft.com/office/drawing/2014/main" id="{657340A2-0EE8-63DC-16D0-0F26102B11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01234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2" name="Rectangle 11271">
            <a:extLst>
              <a:ext uri="{FF2B5EF4-FFF2-40B4-BE49-F238E27FC236}">
                <a16:creationId xmlns:a16="http://schemas.microsoft.com/office/drawing/2014/main" id="{0B7C4858-FAA3-4226-A856-193A01910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4" name="Rectangle 11273">
            <a:extLst>
              <a:ext uri="{FF2B5EF4-FFF2-40B4-BE49-F238E27FC236}">
                <a16:creationId xmlns:a16="http://schemas.microsoft.com/office/drawing/2014/main" id="{68C1B503-0291-4E82-A65E-72D604D9F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6" name="Rectangle 11275">
            <a:extLst>
              <a:ext uri="{FF2B5EF4-FFF2-40B4-BE49-F238E27FC236}">
                <a16:creationId xmlns:a16="http://schemas.microsoft.com/office/drawing/2014/main" id="{B3F836C5-9601-4982-A121-CCA49BF7B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bg2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6A12679F-E1D1-4210-9B4D-F46B39D99E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l-GR" altLang="el-GR">
                <a:solidFill>
                  <a:srgbClr val="FFFFFF"/>
                </a:solidFill>
              </a:rPr>
              <a:t>Προσοχή!!!</a:t>
            </a:r>
          </a:p>
        </p:txBody>
      </p:sp>
      <p:sp>
        <p:nvSpPr>
          <p:cNvPr id="11278" name="Rectangle 11277">
            <a:extLst>
              <a:ext uri="{FF2B5EF4-FFF2-40B4-BE49-F238E27FC236}">
                <a16:creationId xmlns:a16="http://schemas.microsoft.com/office/drawing/2014/main" id="{46CD0D05-FF47-4ABB-841C-0600CADC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4B00B760-5C59-4C6E-B099-5DF69735CD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50360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el-GR" altLang="el-GR">
                <a:solidFill>
                  <a:schemeClr val="bg1"/>
                </a:solidFill>
              </a:rPr>
              <a:t>Απαιτείται φιλτράρισμα της παρεχόμενης πληροφορίας.</a:t>
            </a:r>
          </a:p>
          <a:p>
            <a:r>
              <a:rPr lang="el-GR" altLang="el-GR">
                <a:solidFill>
                  <a:schemeClr val="bg1"/>
                </a:solidFill>
              </a:rPr>
              <a:t>Στα αποτελέσματα των μηχανών αναζήτησης είμαστε πολύ προσεκτικοί μελετώντας την προέλευση της ιστοσελίδας, την επέκτασή της και τη βαθμολογία της, για να μη φορτώσουμε με ιούς τον υπολογιστή μας.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6" name="Rectangle 14345">
            <a:extLst>
              <a:ext uri="{FF2B5EF4-FFF2-40B4-BE49-F238E27FC236}">
                <a16:creationId xmlns:a16="http://schemas.microsoft.com/office/drawing/2014/main" id="{A440FBE6-72B7-43D4-A8EB-FDBC35FE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48" name="Group 14347">
            <a:extLst>
              <a:ext uri="{FF2B5EF4-FFF2-40B4-BE49-F238E27FC236}">
                <a16:creationId xmlns:a16="http://schemas.microsoft.com/office/drawing/2014/main" id="{647B8492-BC4D-4046-B35A-C38E03494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349" name="Picture 14348">
              <a:extLst>
                <a:ext uri="{FF2B5EF4-FFF2-40B4-BE49-F238E27FC236}">
                  <a16:creationId xmlns:a16="http://schemas.microsoft.com/office/drawing/2014/main" id="{47264A7B-BD07-443B-B4AE-B7D112274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350" name="Rectangle 14349">
              <a:extLst>
                <a:ext uri="{FF2B5EF4-FFF2-40B4-BE49-F238E27FC236}">
                  <a16:creationId xmlns:a16="http://schemas.microsoft.com/office/drawing/2014/main" id="{8D9B85B4-ACC6-412B-BC6B-2163BCCDF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351" name="Picture 14350">
              <a:extLst>
                <a:ext uri="{FF2B5EF4-FFF2-40B4-BE49-F238E27FC236}">
                  <a16:creationId xmlns:a16="http://schemas.microsoft.com/office/drawing/2014/main" id="{17D5E57D-F913-44D3-9AF3-FCDFAE64F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352" name="Picture 14351">
              <a:extLst>
                <a:ext uri="{FF2B5EF4-FFF2-40B4-BE49-F238E27FC236}">
                  <a16:creationId xmlns:a16="http://schemas.microsoft.com/office/drawing/2014/main" id="{BCF01E4E-4102-455A-BC41-D5F848B94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14338" name="Rectangle 2">
            <a:extLst>
              <a:ext uri="{FF2B5EF4-FFF2-40B4-BE49-F238E27FC236}">
                <a16:creationId xmlns:a16="http://schemas.microsoft.com/office/drawing/2014/main" id="{F810CFD8-D76B-47FE-A5E3-E9603DFF9F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el-GR" altLang="el-GR" sz="2400" b="1"/>
              <a:t>Διαβάζουμε την προέλευση της πληροφορίας</a:t>
            </a:r>
          </a:p>
        </p:txBody>
      </p:sp>
      <p:cxnSp>
        <p:nvCxnSpPr>
          <p:cNvPr id="14354" name="Straight Connector 14353">
            <a:extLst>
              <a:ext uri="{FF2B5EF4-FFF2-40B4-BE49-F238E27FC236}">
                <a16:creationId xmlns:a16="http://schemas.microsoft.com/office/drawing/2014/main" id="{16652DC1-CA18-4263-AC06-BAB0B05EC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40" name="Rectangle 4">
            <a:extLst>
              <a:ext uri="{FF2B5EF4-FFF2-40B4-BE49-F238E27FC236}">
                <a16:creationId xmlns:a16="http://schemas.microsoft.com/office/drawing/2014/main" id="{7EFEB4B5-5299-4B59-BFBF-5A9D7F77C6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401" y="2493774"/>
            <a:ext cx="3660057" cy="3382094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None/>
            </a:pPr>
            <a:endParaRPr lang="el-GR" altLang="el-GR" sz="1600"/>
          </a:p>
        </p:txBody>
      </p:sp>
      <p:pic>
        <p:nvPicPr>
          <p:cNvPr id="14341" name="Picture 5">
            <a:extLst>
              <a:ext uri="{FF2B5EF4-FFF2-40B4-BE49-F238E27FC236}">
                <a16:creationId xmlns:a16="http://schemas.microsoft.com/office/drawing/2014/main" id="{B4580299-7941-4CEF-B1EC-EB8997F18A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r="-4" b="1088"/>
          <a:stretch/>
        </p:blipFill>
        <p:spPr bwMode="auto">
          <a:xfrm>
            <a:off x="5418668" y="982131"/>
            <a:ext cx="5469466" cy="4893735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401</Words>
  <Application>Microsoft Office PowerPoint</Application>
  <PresentationFormat>Ευρεία οθόνη</PresentationFormat>
  <Paragraphs>59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0" baseType="lpstr">
      <vt:lpstr>Arial</vt:lpstr>
      <vt:lpstr>Garamond</vt:lpstr>
      <vt:lpstr>Tahoma</vt:lpstr>
      <vt:lpstr>Wingdings</vt:lpstr>
      <vt:lpstr>Οργανικό</vt:lpstr>
      <vt:lpstr>Παραγωγή λόγου ως διαδικασία</vt:lpstr>
      <vt:lpstr>Ας ξεκινήσουμε με μια δραστηριότητα</vt:lpstr>
      <vt:lpstr>Η γραμμική λογική παραγωγής λόγου</vt:lpstr>
      <vt:lpstr>Νέα, προτεινόμενη διαδικασία παραγωγής λόγου</vt:lpstr>
      <vt:lpstr>Ας δούμε προτάσεις</vt:lpstr>
      <vt:lpstr>Απαιτήσεις </vt:lpstr>
      <vt:lpstr>Τελεστές και σύμβολα αναζήτησης</vt:lpstr>
      <vt:lpstr>Προσοχή!!!</vt:lpstr>
      <vt:lpstr>Διαβάζουμε την προέλευση της πληροφορίας</vt:lpstr>
      <vt:lpstr>Ένα παράδειγμα</vt:lpstr>
      <vt:lpstr> σωστή αναζήτηση</vt:lpstr>
      <vt:lpstr>Προσέγγιση κειμένων διαδικτύου</vt:lpstr>
      <vt:lpstr> Πολυγραμματισμοί 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Παραγωγή λόγου ως διαδικασία</dc:title>
  <dc:creator>Σεραφείμ Ζώτης</dc:creator>
  <cp:lastModifiedBy>Σεραφείμ Ζώτης</cp:lastModifiedBy>
  <cp:revision>1</cp:revision>
  <dcterms:created xsi:type="dcterms:W3CDTF">2023-03-28T07:00:34Z</dcterms:created>
  <dcterms:modified xsi:type="dcterms:W3CDTF">2023-03-28T07:00:43Z</dcterms:modified>
</cp:coreProperties>
</file>