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01EA-BEBF-4F23-B48E-A8CD5B3E4E0B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1344-7F7E-41FD-AF12-67D6AC89D2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5614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01EA-BEBF-4F23-B48E-A8CD5B3E4E0B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1344-7F7E-41FD-AF12-67D6AC89D2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9597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01EA-BEBF-4F23-B48E-A8CD5B3E4E0B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1344-7F7E-41FD-AF12-67D6AC89D2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6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01EA-BEBF-4F23-B48E-A8CD5B3E4E0B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1344-7F7E-41FD-AF12-67D6AC89D2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5152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01EA-BEBF-4F23-B48E-A8CD5B3E4E0B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1344-7F7E-41FD-AF12-67D6AC89D2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5127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01EA-BEBF-4F23-B48E-A8CD5B3E4E0B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1344-7F7E-41FD-AF12-67D6AC89D2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6812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01EA-BEBF-4F23-B48E-A8CD5B3E4E0B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1344-7F7E-41FD-AF12-67D6AC89D2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4673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01EA-BEBF-4F23-B48E-A8CD5B3E4E0B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1344-7F7E-41FD-AF12-67D6AC89D2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109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01EA-BEBF-4F23-B48E-A8CD5B3E4E0B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1344-7F7E-41FD-AF12-67D6AC89D2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52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01EA-BEBF-4F23-B48E-A8CD5B3E4E0B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1344-7F7E-41FD-AF12-67D6AC89D2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7120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01EA-BEBF-4F23-B48E-A8CD5B3E4E0B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1344-7F7E-41FD-AF12-67D6AC89D2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1033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E01EA-BEBF-4F23-B48E-A8CD5B3E4E0B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A1344-7F7E-41FD-AF12-67D6AC89D2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4741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152400"/>
            <a:ext cx="8669251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9099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" y="0"/>
            <a:ext cx="917097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41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105" y="0"/>
            <a:ext cx="955947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2461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3" y="0"/>
            <a:ext cx="920618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8593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9244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762558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Προβολή στην οθόνη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Fujitsu</dc:creator>
  <cp:lastModifiedBy>Fujitsu</cp:lastModifiedBy>
  <cp:revision>1</cp:revision>
  <dcterms:created xsi:type="dcterms:W3CDTF">2020-03-22T22:14:14Z</dcterms:created>
  <dcterms:modified xsi:type="dcterms:W3CDTF">2020-03-22T22:19:49Z</dcterms:modified>
</cp:coreProperties>
</file>