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56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959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6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515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12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681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67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10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2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12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103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E01EA-BEBF-4F23-B48E-A8CD5B3E4E0B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1344-7F7E-41FD-AF12-67D6AC89D2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474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866925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09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7097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05" y="0"/>
            <a:ext cx="955947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46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" y="0"/>
            <a:ext cx="92061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59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244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6255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Προβολή στην οθόνη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Fujitsu</dc:creator>
  <cp:lastModifiedBy>Fujitsu</cp:lastModifiedBy>
  <cp:revision>1</cp:revision>
  <dcterms:created xsi:type="dcterms:W3CDTF">2020-03-22T22:14:14Z</dcterms:created>
  <dcterms:modified xsi:type="dcterms:W3CDTF">2020-03-22T22:19:49Z</dcterms:modified>
</cp:coreProperties>
</file>