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E01EA-BEBF-4F23-B48E-A8CD5B3E4E0B}" type="datetimeFigureOut">
              <a:rPr lang="el-GR" smtClean="0"/>
              <a:t>23/3/2020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1344-7F7E-41FD-AF12-67D6AC89D2C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55614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E01EA-BEBF-4F23-B48E-A8CD5B3E4E0B}" type="datetimeFigureOut">
              <a:rPr lang="el-GR" smtClean="0"/>
              <a:t>23/3/2020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1344-7F7E-41FD-AF12-67D6AC89D2C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19597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E01EA-BEBF-4F23-B48E-A8CD5B3E4E0B}" type="datetimeFigureOut">
              <a:rPr lang="el-GR" smtClean="0"/>
              <a:t>23/3/2020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1344-7F7E-41FD-AF12-67D6AC89D2C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3764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E01EA-BEBF-4F23-B48E-A8CD5B3E4E0B}" type="datetimeFigureOut">
              <a:rPr lang="el-GR" smtClean="0"/>
              <a:t>23/3/2020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1344-7F7E-41FD-AF12-67D6AC89D2C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05152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E01EA-BEBF-4F23-B48E-A8CD5B3E4E0B}" type="datetimeFigureOut">
              <a:rPr lang="el-GR" smtClean="0"/>
              <a:t>23/3/2020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1344-7F7E-41FD-AF12-67D6AC89D2C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25127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E01EA-BEBF-4F23-B48E-A8CD5B3E4E0B}" type="datetimeFigureOut">
              <a:rPr lang="el-GR" smtClean="0"/>
              <a:t>23/3/2020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1344-7F7E-41FD-AF12-67D6AC89D2C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468126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E01EA-BEBF-4F23-B48E-A8CD5B3E4E0B}" type="datetimeFigureOut">
              <a:rPr lang="el-GR" smtClean="0"/>
              <a:t>23/3/2020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1344-7F7E-41FD-AF12-67D6AC89D2C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046735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E01EA-BEBF-4F23-B48E-A8CD5B3E4E0B}" type="datetimeFigureOut">
              <a:rPr lang="el-GR" smtClean="0"/>
              <a:t>23/3/2020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1344-7F7E-41FD-AF12-67D6AC89D2C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4109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E01EA-BEBF-4F23-B48E-A8CD5B3E4E0B}" type="datetimeFigureOut">
              <a:rPr lang="el-GR" smtClean="0"/>
              <a:t>23/3/2020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1344-7F7E-41FD-AF12-67D6AC89D2C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6525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E01EA-BEBF-4F23-B48E-A8CD5B3E4E0B}" type="datetimeFigureOut">
              <a:rPr lang="el-GR" smtClean="0"/>
              <a:t>23/3/2020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1344-7F7E-41FD-AF12-67D6AC89D2C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77120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E01EA-BEBF-4F23-B48E-A8CD5B3E4E0B}" type="datetimeFigureOut">
              <a:rPr lang="el-GR" smtClean="0"/>
              <a:t>23/3/2020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1344-7F7E-41FD-AF12-67D6AC89D2C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31033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AE01EA-BEBF-4F23-B48E-A8CD5B3E4E0B}" type="datetimeFigureOut">
              <a:rPr lang="el-GR" smtClean="0"/>
              <a:t>23/3/2020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9A1344-7F7E-41FD-AF12-67D6AC89D2C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54741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799" y="152400"/>
            <a:ext cx="8669251" cy="632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19099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5" y="0"/>
            <a:ext cx="9170973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1419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9105" y="0"/>
            <a:ext cx="9559472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124611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63" y="0"/>
            <a:ext cx="9206181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985935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092445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47625585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Προβολή στην οθόνη (4:3)</PresentationFormat>
  <Paragraphs>0</Paragraphs>
  <Slides>5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6" baseType="lpstr">
      <vt:lpstr>Θέμα του Office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Fujitsu</dc:creator>
  <cp:lastModifiedBy>Fujitsu</cp:lastModifiedBy>
  <cp:revision>1</cp:revision>
  <dcterms:created xsi:type="dcterms:W3CDTF">2020-03-22T22:14:14Z</dcterms:created>
  <dcterms:modified xsi:type="dcterms:W3CDTF">2020-03-22T22:19:49Z</dcterms:modified>
</cp:coreProperties>
</file>