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D131-689F-4C64-91DB-B8B0F5CF5B2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0FC13-9B86-4333-A7B1-F42BB5412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72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D131-689F-4C64-91DB-B8B0F5CF5B2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0FC13-9B86-4333-A7B1-F42BB5412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191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D131-689F-4C64-91DB-B8B0F5CF5B2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0FC13-9B86-4333-A7B1-F42BB5412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070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D131-689F-4C64-91DB-B8B0F5CF5B2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0FC13-9B86-4333-A7B1-F42BB5412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26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D131-689F-4C64-91DB-B8B0F5CF5B2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0FC13-9B86-4333-A7B1-F42BB5412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86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D131-689F-4C64-91DB-B8B0F5CF5B2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0FC13-9B86-4333-A7B1-F42BB5412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186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D131-689F-4C64-91DB-B8B0F5CF5B2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0FC13-9B86-4333-A7B1-F42BB5412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442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D131-689F-4C64-91DB-B8B0F5CF5B2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0FC13-9B86-4333-A7B1-F42BB5412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394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D131-689F-4C64-91DB-B8B0F5CF5B2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0FC13-9B86-4333-A7B1-F42BB5412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790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D131-689F-4C64-91DB-B8B0F5CF5B2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0FC13-9B86-4333-A7B1-F42BB5412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558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D131-689F-4C64-91DB-B8B0F5CF5B2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0FC13-9B86-4333-A7B1-F42BB5412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926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D131-689F-4C64-91DB-B8B0F5CF5B2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0FC13-9B86-4333-A7B1-F42BB5412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175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06175" cy="792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804541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Fujitsu</dc:creator>
  <cp:lastModifiedBy>Fujitsu</cp:lastModifiedBy>
  <cp:revision>1</cp:revision>
  <dcterms:created xsi:type="dcterms:W3CDTF">2020-03-23T07:39:14Z</dcterms:created>
  <dcterms:modified xsi:type="dcterms:W3CDTF">2020-03-23T07:39:49Z</dcterms:modified>
</cp:coreProperties>
</file>