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AD131-689F-4C64-91DB-B8B0F5CF5B24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0FC13-9B86-4333-A7B1-F42BB541294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5727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AD131-689F-4C64-91DB-B8B0F5CF5B24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0FC13-9B86-4333-A7B1-F42BB541294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1912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AD131-689F-4C64-91DB-B8B0F5CF5B24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0FC13-9B86-4333-A7B1-F42BB541294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0701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AD131-689F-4C64-91DB-B8B0F5CF5B24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0FC13-9B86-4333-A7B1-F42BB541294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22651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AD131-689F-4C64-91DB-B8B0F5CF5B24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0FC13-9B86-4333-A7B1-F42BB541294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867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AD131-689F-4C64-91DB-B8B0F5CF5B24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0FC13-9B86-4333-A7B1-F42BB541294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1861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AD131-689F-4C64-91DB-B8B0F5CF5B24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0FC13-9B86-4333-A7B1-F42BB541294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4427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AD131-689F-4C64-91DB-B8B0F5CF5B24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0FC13-9B86-4333-A7B1-F42BB541294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3943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AD131-689F-4C64-91DB-B8B0F5CF5B24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0FC13-9B86-4333-A7B1-F42BB541294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7900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AD131-689F-4C64-91DB-B8B0F5CF5B24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0FC13-9B86-4333-A7B1-F42BB541294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5585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AD131-689F-4C64-91DB-B8B0F5CF5B24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0FC13-9B86-4333-A7B1-F42BB541294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09269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AD131-689F-4C64-91DB-B8B0F5CF5B24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0FC13-9B86-4333-A7B1-F42BB541294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81754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306175" cy="792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804541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Προβολή στην οθόνη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Fujitsu</dc:creator>
  <cp:lastModifiedBy>Fujitsu</cp:lastModifiedBy>
  <cp:revision>1</cp:revision>
  <dcterms:created xsi:type="dcterms:W3CDTF">2020-03-23T07:39:14Z</dcterms:created>
  <dcterms:modified xsi:type="dcterms:W3CDTF">2020-03-23T07:39:49Z</dcterms:modified>
</cp:coreProperties>
</file>