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72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84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35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17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34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30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03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776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43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086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05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08EA8-586E-4A96-9422-EB2A0C17104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6125-B05B-42CB-B62A-2242185B3E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01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5200" cy="779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3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34750" cy="788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43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8075" cy="785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383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Fujitsu</dc:creator>
  <cp:lastModifiedBy>Fujitsu</cp:lastModifiedBy>
  <cp:revision>1</cp:revision>
  <dcterms:created xsi:type="dcterms:W3CDTF">2020-03-23T06:47:58Z</dcterms:created>
  <dcterms:modified xsi:type="dcterms:W3CDTF">2020-03-23T06:49:53Z</dcterms:modified>
</cp:coreProperties>
</file>