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272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1842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635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3174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34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630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0373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7763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243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4086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405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08EA8-586E-4A96-9422-EB2A0C171044}" type="datetimeFigureOut">
              <a:rPr lang="el-GR" smtClean="0"/>
              <a:t>23/3/2020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06125-B05B-42CB-B62A-2242185B3E2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801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25200" cy="779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8530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334750" cy="788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143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268075" cy="785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813834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Προβολή στην οθόνη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Θέμα του Office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Fujitsu</dc:creator>
  <cp:lastModifiedBy>Fujitsu</cp:lastModifiedBy>
  <cp:revision>1</cp:revision>
  <dcterms:created xsi:type="dcterms:W3CDTF">2020-03-23T06:47:58Z</dcterms:created>
  <dcterms:modified xsi:type="dcterms:W3CDTF">2020-03-23T06:49:53Z</dcterms:modified>
</cp:coreProperties>
</file>