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00"/>
    <a:srgbClr val="00CC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3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8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37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698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31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93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48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00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31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8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7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86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1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9D1A9-E0C1-4856-8DD6-5C2E0A11975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E119-18E8-402A-A8BD-BDDB7194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40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1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0">
        <p14:window dir="vert"/>
      </p:transition>
    </mc:Choice>
    <mc:Fallback>
      <p:transition spd="slow" advTm="9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E56E0-2813-01A6-9A0E-81E35935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70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l-GR" sz="8000" dirty="0">
                <a:latin typeface="BIZ UDMincho Medium" panose="02020500000000000000" pitchFamily="17" charset="-128"/>
                <a:ea typeface="BIZ UDMincho Medium" panose="02020500000000000000" pitchFamily="17" charset="-128"/>
              </a:rPr>
              <a:t>Ο</a:t>
            </a:r>
            <a:br>
              <a:rPr lang="el-GR" sz="8000" dirty="0">
                <a:latin typeface="BIZ UDMincho Medium" panose="02020500000000000000" pitchFamily="17" charset="-128"/>
                <a:ea typeface="BIZ UDMincho Medium" panose="02020500000000000000" pitchFamily="17" charset="-128"/>
              </a:rPr>
            </a:br>
            <a:r>
              <a:rPr lang="el-GR" sz="8000" dirty="0">
                <a:latin typeface="BIZ UDMincho Medium" panose="02020500000000000000" pitchFamily="17" charset="-128"/>
                <a:ea typeface="BIZ UDMincho Medium" panose="02020500000000000000" pitchFamily="17" charset="-128"/>
              </a:rPr>
              <a:t>Ά </a:t>
            </a:r>
            <a:br>
              <a:rPr lang="el-GR" sz="8000" dirty="0">
                <a:latin typeface="BIZ UDMincho Medium" panose="02020500000000000000" pitchFamily="17" charset="-128"/>
                <a:ea typeface="BIZ UDMincho Medium" panose="02020500000000000000" pitchFamily="17" charset="-128"/>
              </a:rPr>
            </a:br>
            <a:r>
              <a:rPr lang="el-GR" sz="8000" dirty="0">
                <a:latin typeface="BIZ UDMincho Medium" panose="02020500000000000000" pitchFamily="17" charset="-128"/>
                <a:ea typeface="BIZ UDMincho Medium" panose="02020500000000000000" pitchFamily="17" charset="-128"/>
              </a:rPr>
              <a:t>Παγκοσμιος </a:t>
            </a:r>
            <a:br>
              <a:rPr lang="el-GR" sz="8000" dirty="0">
                <a:latin typeface="BIZ UDMincho Medium" panose="02020500000000000000" pitchFamily="17" charset="-128"/>
                <a:ea typeface="BIZ UDMincho Medium" panose="02020500000000000000" pitchFamily="17" charset="-128"/>
              </a:rPr>
            </a:br>
            <a:r>
              <a:rPr lang="el-GR" sz="8000" dirty="0">
                <a:latin typeface="BIZ UDMincho Medium" panose="02020500000000000000" pitchFamily="17" charset="-128"/>
                <a:ea typeface="BIZ UDMincho Medium" panose="02020500000000000000" pitchFamily="17" charset="-128"/>
              </a:rPr>
              <a:t>Πολεμος</a:t>
            </a:r>
            <a:endParaRPr lang="en-US" sz="8000" dirty="0">
              <a:latin typeface="BIZ UDMincho Medium" panose="02020500000000000000" pitchFamily="17" charset="-128"/>
              <a:ea typeface="BIZ UDMincho Medium" panose="020205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8521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0B163D-E052-5284-9697-EDCC60D0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3590"/>
            <a:ext cx="12606729" cy="7238614"/>
          </a:xfrm>
          <a:prstGeom prst="rect">
            <a:avLst/>
          </a:prstGeom>
        </p:spPr>
      </p:pic>
      <p:pic>
        <p:nvPicPr>
          <p:cNvPr id="5" name="Graphic 4" descr="Lion">
            <a:extLst>
              <a:ext uri="{FF2B5EF4-FFF2-40B4-BE49-F238E27FC236}">
                <a16:creationId xmlns:a16="http://schemas.microsoft.com/office/drawing/2014/main" id="{6B72896C-9CD3-087F-D80D-CFC3AF524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0949" y="2685661"/>
            <a:ext cx="1181012" cy="1181012"/>
          </a:xfrm>
          <a:prstGeom prst="rect">
            <a:avLst/>
          </a:prstGeom>
        </p:spPr>
      </p:pic>
      <p:pic>
        <p:nvPicPr>
          <p:cNvPr id="7" name="Graphic 6" descr="Snake">
            <a:extLst>
              <a:ext uri="{FF2B5EF4-FFF2-40B4-BE49-F238E27FC236}">
                <a16:creationId xmlns:a16="http://schemas.microsoft.com/office/drawing/2014/main" id="{2B3C9A5B-97F7-2327-E9F7-B28AF55B94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7934" y="4248461"/>
            <a:ext cx="821961" cy="821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B90277-B212-01F5-59E9-58D704DE8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6129" y="5816183"/>
            <a:ext cx="632621" cy="632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AD9DFA-259C-5574-D528-E6C9718482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3695" y="5294739"/>
            <a:ext cx="521444" cy="521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63833E-1E25-29CB-1F4C-DDFA2674C0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1824" y="3040312"/>
            <a:ext cx="761286" cy="761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740221-CFA8-084C-6B37-BF2EE7CE5E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991" y="4058332"/>
            <a:ext cx="1017334" cy="1012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9C24CA-8EEC-10E6-3FDF-66926DC92F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0254" y="2685661"/>
            <a:ext cx="1017335" cy="10120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0DE356-D236-7A5E-6B3A-0E8C0EC3D5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9797" y="5297427"/>
            <a:ext cx="521444" cy="5187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FA4D8E-0D79-6B28-E690-C770176985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7123" y="4910640"/>
            <a:ext cx="321219" cy="3195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D9C3A4-9628-205F-75FB-7CF3EDB40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4553" y="5070421"/>
            <a:ext cx="521444" cy="5187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D95853-C6D3-EC33-77B9-BBEB0B85C1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250" y="5639862"/>
            <a:ext cx="693823" cy="690246"/>
          </a:xfrm>
          <a:prstGeom prst="rect">
            <a:avLst/>
          </a:prstGeom>
        </p:spPr>
      </p:pic>
      <p:pic>
        <p:nvPicPr>
          <p:cNvPr id="4" name="Graphic 3" descr="Monkey">
            <a:extLst>
              <a:ext uri="{FF2B5EF4-FFF2-40B4-BE49-F238E27FC236}">
                <a16:creationId xmlns:a16="http://schemas.microsoft.com/office/drawing/2014/main" id="{D54D7E5A-8A0E-456D-3524-43DAB383DC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85386" y="6069386"/>
            <a:ext cx="521444" cy="52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60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85C235-44DF-E11A-9D9D-FD40731C9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7775"/>
            <a:ext cx="12192000" cy="6925775"/>
          </a:xfrm>
          <a:prstGeom prst="rect">
            <a:avLst/>
          </a:prstGeom>
        </p:spPr>
      </p:pic>
      <p:pic>
        <p:nvPicPr>
          <p:cNvPr id="7" name="Graphic 6" descr="Comet">
            <a:extLst>
              <a:ext uri="{FF2B5EF4-FFF2-40B4-BE49-F238E27FC236}">
                <a16:creationId xmlns:a16="http://schemas.microsoft.com/office/drawing/2014/main" id="{45A63494-0963-4928-C392-F430A38CE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860228">
            <a:off x="7362669" y="480060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12C5AE-FDDF-9E25-AC51-92152A133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01965">
            <a:off x="7864991" y="3394653"/>
            <a:ext cx="1747625" cy="1747625"/>
          </a:xfrm>
          <a:prstGeom prst="rect">
            <a:avLst/>
          </a:prstGeom>
        </p:spPr>
      </p:pic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BD7E5AA3-0237-907D-598F-BADB0B6715B6}"/>
              </a:ext>
            </a:extLst>
          </p:cNvPr>
          <p:cNvSpPr/>
          <p:nvPr/>
        </p:nvSpPr>
        <p:spPr>
          <a:xfrm>
            <a:off x="232142" y="313296"/>
            <a:ext cx="1072124" cy="1274164"/>
          </a:xfrm>
          <a:prstGeom prst="verticalScroll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28/7/1914</a:t>
            </a:r>
            <a:endParaRPr lang="en-US" dirty="0"/>
          </a:p>
        </p:txBody>
      </p:sp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35D8501A-551E-298F-0337-DF8F627D55D7}"/>
              </a:ext>
            </a:extLst>
          </p:cNvPr>
          <p:cNvSpPr/>
          <p:nvPr/>
        </p:nvSpPr>
        <p:spPr>
          <a:xfrm>
            <a:off x="1428652" y="313296"/>
            <a:ext cx="1072124" cy="1274164"/>
          </a:xfrm>
          <a:prstGeom prst="verticalScroll">
            <a:avLst/>
          </a:prstGeom>
          <a:solidFill>
            <a:schemeClr val="bg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30/7/1914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007C49-6739-2DD6-F7B6-DBF613FAF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332484">
            <a:off x="5998840" y="2466301"/>
            <a:ext cx="2072820" cy="2072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E043E1-6ACA-D96B-5678-543A564F1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7932" y="3265637"/>
            <a:ext cx="2072820" cy="2072820"/>
          </a:xfrm>
          <a:prstGeom prst="rect">
            <a:avLst/>
          </a:prstGeom>
        </p:spPr>
      </p:pic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650AC020-9815-68F7-1074-27B175F28F02}"/>
              </a:ext>
            </a:extLst>
          </p:cNvPr>
          <p:cNvSpPr/>
          <p:nvPr/>
        </p:nvSpPr>
        <p:spPr>
          <a:xfrm>
            <a:off x="2628467" y="313296"/>
            <a:ext cx="1072123" cy="1274164"/>
          </a:xfrm>
          <a:prstGeom prst="verticalScroll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1/8/ 1914</a:t>
            </a:r>
            <a:endParaRPr lang="en-US" dirty="0"/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D063C119-0683-16F0-EAF0-0F7791884859}"/>
              </a:ext>
            </a:extLst>
          </p:cNvPr>
          <p:cNvSpPr/>
          <p:nvPr/>
        </p:nvSpPr>
        <p:spPr>
          <a:xfrm>
            <a:off x="3828281" y="313296"/>
            <a:ext cx="1072123" cy="1274164"/>
          </a:xfrm>
          <a:prstGeom prst="verticalScroll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3/8/ 1914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5D1B73-2579-BEF8-BDBC-71E2D5055D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580685">
            <a:off x="2874267" y="1142674"/>
            <a:ext cx="1908028" cy="4061394"/>
          </a:xfrm>
          <a:prstGeom prst="rect">
            <a:avLst/>
          </a:prstGeom>
        </p:spPr>
      </p:pic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0CFE6F8B-68FA-925D-2E55-28E6BCF9D405}"/>
              </a:ext>
            </a:extLst>
          </p:cNvPr>
          <p:cNvSpPr/>
          <p:nvPr/>
        </p:nvSpPr>
        <p:spPr>
          <a:xfrm>
            <a:off x="5023877" y="313296"/>
            <a:ext cx="1072123" cy="1274164"/>
          </a:xfrm>
          <a:prstGeom prst="verticalScroll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4/8/ 1914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BEE8E4-629C-D1F3-6DE1-C40D53077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915137">
            <a:off x="6620152" y="3232055"/>
            <a:ext cx="2072820" cy="2072820"/>
          </a:xfrm>
          <a:prstGeom prst="rect">
            <a:avLst/>
          </a:prstGeom>
        </p:spPr>
      </p:pic>
      <p:sp>
        <p:nvSpPr>
          <p:cNvPr id="14" name="Scroll: Vertical 13">
            <a:extLst>
              <a:ext uri="{FF2B5EF4-FFF2-40B4-BE49-F238E27FC236}">
                <a16:creationId xmlns:a16="http://schemas.microsoft.com/office/drawing/2014/main" id="{67A1CCBC-CE8D-CA35-D964-6A2DA22E12F4}"/>
              </a:ext>
            </a:extLst>
          </p:cNvPr>
          <p:cNvSpPr/>
          <p:nvPr/>
        </p:nvSpPr>
        <p:spPr>
          <a:xfrm>
            <a:off x="6219475" y="314676"/>
            <a:ext cx="1072123" cy="1274164"/>
          </a:xfrm>
          <a:prstGeom prst="verticalScroll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5/8/ 1914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4" grpId="0" animBg="1"/>
      <p:bldP spid="6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19AF5-47AC-D0AC-AC04-772B4DF2F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659"/>
            <a:ext cx="12303889" cy="6939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CD096D-91C0-5AA4-29B0-EB4B518EB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564419">
            <a:off x="4258993" y="3405489"/>
            <a:ext cx="5839569" cy="1067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379DC7-CBBF-F8A0-22DC-5D2328746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29" y="208344"/>
            <a:ext cx="1085182" cy="1292464"/>
          </a:xfrm>
          <a:prstGeom prst="rect">
            <a:avLst/>
          </a:prstGeom>
        </p:spPr>
      </p:pic>
      <p:pic>
        <p:nvPicPr>
          <p:cNvPr id="7" name="Graphic 6" descr="Comet">
            <a:extLst>
              <a:ext uri="{FF2B5EF4-FFF2-40B4-BE49-F238E27FC236}">
                <a16:creationId xmlns:a16="http://schemas.microsoft.com/office/drawing/2014/main" id="{F56B52A0-93A7-9446-43E7-456468F95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994452">
            <a:off x="7361414" y="4927562"/>
            <a:ext cx="508032" cy="508032"/>
          </a:xfrm>
          <a:prstGeom prst="rect">
            <a:avLst/>
          </a:prstGeom>
        </p:spPr>
      </p:pic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C6E3C329-2DF6-1355-6BAC-614D1C1F470B}"/>
              </a:ext>
            </a:extLst>
          </p:cNvPr>
          <p:cNvSpPr/>
          <p:nvPr/>
        </p:nvSpPr>
        <p:spPr>
          <a:xfrm>
            <a:off x="1325811" y="208344"/>
            <a:ext cx="1085182" cy="1292464"/>
          </a:xfrm>
          <a:prstGeom prst="verticalScroll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7/8/ 1914</a:t>
            </a:r>
            <a:endParaRPr lang="en-US" dirty="0"/>
          </a:p>
        </p:txBody>
      </p:sp>
      <p:sp>
        <p:nvSpPr>
          <p:cNvPr id="9" name="Scroll: Vertical 8">
            <a:extLst>
              <a:ext uri="{FF2B5EF4-FFF2-40B4-BE49-F238E27FC236}">
                <a16:creationId xmlns:a16="http://schemas.microsoft.com/office/drawing/2014/main" id="{6C3BC117-D1F7-6100-C826-98AB419ABBA4}"/>
              </a:ext>
            </a:extLst>
          </p:cNvPr>
          <p:cNvSpPr/>
          <p:nvPr/>
        </p:nvSpPr>
        <p:spPr>
          <a:xfrm>
            <a:off x="2545551" y="208344"/>
            <a:ext cx="1085182" cy="1292464"/>
          </a:xfrm>
          <a:prstGeom prst="verticalScroll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10/8/1914</a:t>
            </a:r>
            <a:endParaRPr lang="en-US" dirty="0"/>
          </a:p>
        </p:txBody>
      </p:sp>
      <p:sp>
        <p:nvSpPr>
          <p:cNvPr id="10" name="Scroll: Vertical 9">
            <a:extLst>
              <a:ext uri="{FF2B5EF4-FFF2-40B4-BE49-F238E27FC236}">
                <a16:creationId xmlns:a16="http://schemas.microsoft.com/office/drawing/2014/main" id="{3DEFBE23-350C-742E-F875-CD26DAA0F6B7}"/>
              </a:ext>
            </a:extLst>
          </p:cNvPr>
          <p:cNvSpPr/>
          <p:nvPr/>
        </p:nvSpPr>
        <p:spPr>
          <a:xfrm>
            <a:off x="3765291" y="208344"/>
            <a:ext cx="1085182" cy="1292464"/>
          </a:xfrm>
          <a:prstGeom prst="verticalScroll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12/8/1914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618FA-74CD-BDB3-715B-103338F04E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770782">
            <a:off x="4728567" y="2928323"/>
            <a:ext cx="591363" cy="314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3946AA-24ED-D34A-43DF-836DF59714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882153">
            <a:off x="4024129" y="832747"/>
            <a:ext cx="1014322" cy="53717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E84630-BDAD-CD09-D2BE-AE2199616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10311">
            <a:off x="6484280" y="1924944"/>
            <a:ext cx="591363" cy="454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7E720-D254-B59A-615B-982A9CD3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284" y="3429000"/>
            <a:ext cx="10353761" cy="1320739"/>
          </a:xfrm>
        </p:spPr>
        <p:txBody>
          <a:bodyPr>
            <a:normAutofit/>
          </a:bodyPr>
          <a:lstStyle/>
          <a:p>
            <a:r>
              <a:rPr lang="en-US" sz="88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300675350"/>
      </p:ext>
    </p:extLst>
  </p:cSld>
  <p:clrMapOvr>
    <a:masterClrMapping/>
  </p:clrMapOvr>
  <p:transition spd="slow">
    <p:comb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343</TotalTime>
  <Words>28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BIZ UDMincho Medium</vt:lpstr>
      <vt:lpstr>Arial</vt:lpstr>
      <vt:lpstr>Bookman Old Style</vt:lpstr>
      <vt:lpstr>Rockwell</vt:lpstr>
      <vt:lpstr>Damask</vt:lpstr>
      <vt:lpstr>PowerPoint Presentation</vt:lpstr>
      <vt:lpstr>Ο Ά  Παγκοσμιος  Πολεμος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dell-pc</dc:creator>
  <cp:lastModifiedBy>dell-pc</cp:lastModifiedBy>
  <cp:revision>3</cp:revision>
  <dcterms:created xsi:type="dcterms:W3CDTF">2022-05-27T16:45:23Z</dcterms:created>
  <dcterms:modified xsi:type="dcterms:W3CDTF">2022-05-28T11:28:09Z</dcterms:modified>
</cp:coreProperties>
</file>