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6" r:id="rId11"/>
    <p:sldId id="277" r:id="rId12"/>
    <p:sldId id="27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76ABB-109B-4E92-B2E2-41DEF85D0EFF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CD8D8-D2B7-4CCC-AD07-854AD9633F2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453A9-A43F-4777-9C55-03BDC927E844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A585B-A135-48DB-9C37-2F874D06C005}" type="datetimeFigureOut">
              <a:rPr lang="el-GR" smtClean="0"/>
              <a:pPr/>
              <a:t>28/4/2020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3B87-A93D-45D1-9CE7-A57DF08D99C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Γνωρίζω τα σχήματα</a:t>
            </a:r>
            <a:endParaRPr lang="el-GR" dirty="0"/>
          </a:p>
        </p:txBody>
      </p:sp>
      <p:pic>
        <p:nvPicPr>
          <p:cNvPr id="1027" name="Picture 3" descr="G:\DCIM\101MSDCF\DSC08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599138" cy="494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OTINI\Desktop\Νέος φάκελος\DSC08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OTINI\Desktop\Νέος φάκελος\DSC08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OTINI\Desktop\Νέος φάκελος\DSC08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8894.JPG"/>
          <p:cNvPicPr>
            <a:picLocks noChangeAspect="1" noChangeArrowheads="1"/>
          </p:cNvPicPr>
          <p:nvPr/>
        </p:nvPicPr>
        <p:blipFill>
          <a:blip r:embed="rId2" cstate="print"/>
          <a:srcRect t="36618" r="-995"/>
          <a:stretch>
            <a:fillRect/>
          </a:stretch>
        </p:blipFill>
        <p:spPr bwMode="auto">
          <a:xfrm>
            <a:off x="539552" y="1340768"/>
            <a:ext cx="8208912" cy="3863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Κατασκευές με  σχήματα</a:t>
            </a:r>
            <a:endParaRPr lang="el-GR" dirty="0"/>
          </a:p>
        </p:txBody>
      </p:sp>
      <p:pic>
        <p:nvPicPr>
          <p:cNvPr id="1026" name="Picture 2" descr="C:\Users\FOTINI\Desktop\Νέος φάκελος\DSC08943.JPG"/>
          <p:cNvPicPr>
            <a:picLocks noChangeAspect="1" noChangeArrowheads="1"/>
          </p:cNvPicPr>
          <p:nvPr/>
        </p:nvPicPr>
        <p:blipFill>
          <a:blip r:embed="rId3" cstate="print"/>
          <a:srcRect l="-330" t="21056" r="220" b="6889"/>
          <a:stretch>
            <a:fillRect/>
          </a:stretch>
        </p:blipFill>
        <p:spPr bwMode="auto">
          <a:xfrm>
            <a:off x="539552" y="1484784"/>
            <a:ext cx="813690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TINI\Desktop\Νέος φάκελος\DSC08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8" y="447675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TINI\Desktop\Νέος φάκελος\DSC08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OTINI\Desktop\Νέος φάκελος\DSC08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OTINI\Desktop\Νέος φάκελος\DSC08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FOTINI\Desktop\Νέος φάκελος\DSC08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OTINI\Desktop\Νέος φάκελος\DSC08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Προβολή στην οθόνη 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Γνωρίζω τα σχήματα</vt:lpstr>
      <vt:lpstr>Διαφάνεια 2</vt:lpstr>
      <vt:lpstr>Κατασκευές με  σχήματα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Γνωρίζω τα σχήματα</dc:title>
  <dc:creator>FOTINI</dc:creator>
  <cp:lastModifiedBy>FOTINI</cp:lastModifiedBy>
  <cp:revision>2</cp:revision>
  <dcterms:created xsi:type="dcterms:W3CDTF">2020-04-28T08:59:17Z</dcterms:created>
  <dcterms:modified xsi:type="dcterms:W3CDTF">2020-04-28T09:03:41Z</dcterms:modified>
</cp:coreProperties>
</file>