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B676A4-B63D-4E38-8FED-C718174AA171}" type="datetimeFigureOut">
              <a:rPr lang="el-GR" smtClean="0"/>
              <a:t>17/12/2020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AB7F38-6F06-4197-9F43-9AB4B6E2C0F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66"/>
            <a:ext cx="7473100" cy="56106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18199"/>
            <a:ext cx="8429683" cy="63288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566"/>
            <a:ext cx="8782069" cy="65934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8" y="428604"/>
            <a:ext cx="7612099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4" y="214290"/>
            <a:ext cx="8639523" cy="64864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4" y="214290"/>
            <a:ext cx="8353771" cy="6271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5576884" cy="4187034"/>
          </a:xfrm>
          <a:prstGeom prst="rect">
            <a:avLst/>
          </a:prstGeom>
        </p:spPr>
      </p:pic>
      <p:pic>
        <p:nvPicPr>
          <p:cNvPr id="5" name="4 - Εικόνα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928934"/>
            <a:ext cx="5000628" cy="375439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928662" y="407194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Myfontfree2" pitchFamily="2" charset="0"/>
              </a:rPr>
              <a:t>Εργασίες για το σπίτι!!!</a:t>
            </a:r>
            <a:endParaRPr lang="el-GR" sz="2400" dirty="0">
              <a:solidFill>
                <a:srgbClr val="FF0000"/>
              </a:solidFill>
              <a:latin typeface="Myfontfree2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099130" cy="608069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46" y="285728"/>
            <a:ext cx="7829992" cy="58786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24879" cy="6325262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1785918" y="1214422"/>
            <a:ext cx="5500726" cy="5715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98898" cy="576899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3" y="0"/>
            <a:ext cx="8853507" cy="66470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8" y="428604"/>
            <a:ext cx="8282631" cy="6218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99728"/>
            <a:ext cx="7929618" cy="5953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96" y="357166"/>
            <a:ext cx="7949155" cy="59680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</TotalTime>
  <Words>5</Words>
  <Application>Microsoft Office PowerPoint</Application>
  <PresentationFormat>Προβολή στην οθόνη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Διαστημικό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</cp:revision>
  <dcterms:created xsi:type="dcterms:W3CDTF">2020-12-17T14:42:12Z</dcterms:created>
  <dcterms:modified xsi:type="dcterms:W3CDTF">2020-12-17T14:52:50Z</dcterms:modified>
</cp:coreProperties>
</file>