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57" r:id="rId3"/>
    <p:sldId id="258" r:id="rId4"/>
    <p:sldId id="261" r:id="rId5"/>
    <p:sldId id="263" r:id="rId6"/>
    <p:sldId id="264" r:id="rId7"/>
    <p:sldId id="267" r:id="rId8"/>
    <p:sldId id="266" r:id="rId9"/>
    <p:sldId id="269" r:id="rId10"/>
    <p:sldId id="270" r:id="rId11"/>
    <p:sldId id="274" r:id="rId12"/>
    <p:sldId id="275" r:id="rId13"/>
    <p:sldId id="278" r:id="rId14"/>
    <p:sldId id="279" r:id="rId15"/>
    <p:sldId id="284" r:id="rId16"/>
    <p:sldId id="285" r:id="rId1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171ED7A-1D31-40BF-AC70-86B1D02EDB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E21FE79D-A1E4-4650-8308-9440BDE1A4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6C8A201-C2DE-471E-B433-5D8987232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0158-C693-4446-819B-F18F86B5E50F}" type="datetimeFigureOut">
              <a:rPr lang="el-GR" smtClean="0"/>
              <a:t>16/12/2020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83854DA-7E06-4535-B7B0-E129AF76B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9A1BAE8-EA14-41D8-BA88-92B185CBE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EC36F-1014-4D62-8835-2E37B57781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1088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834CAF9-A1E2-45AF-A790-827B82B0C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08CF054-8220-4B23-B402-5B41944513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ADA7A5F-3EB4-4307-B599-DF250EA8E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0158-C693-4446-819B-F18F86B5E50F}" type="datetimeFigureOut">
              <a:rPr lang="el-GR" smtClean="0"/>
              <a:t>16/12/2020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3C60D74-5A88-4BC2-917D-51E46C8D2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33C40BE-71BD-48D2-A18D-40F1485A3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EC36F-1014-4D62-8835-2E37B57781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1289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7B4C0C33-3144-4D6E-9754-4D82B6A7C2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F799329-054E-48FE-B42E-FFF4A01210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C34194E-DFD4-45D9-8611-F96703BEF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0158-C693-4446-819B-F18F86B5E50F}" type="datetimeFigureOut">
              <a:rPr lang="el-GR" smtClean="0"/>
              <a:t>16/12/2020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689221E-A1ED-4F67-BA54-610F494F5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A1CE244-13BF-4B09-A792-3CAF91826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EC36F-1014-4D62-8835-2E37B57781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3107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8A52FCA-B9BA-46F9-96E9-CEDF58D29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CABA669-1CD2-4494-8A1D-78D41779D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E1CA149-CD2C-4F42-99D4-EA196A674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0158-C693-4446-819B-F18F86B5E50F}" type="datetimeFigureOut">
              <a:rPr lang="el-GR" smtClean="0"/>
              <a:t>16/12/2020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D433929-97CC-49A4-9A41-C9D704039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9B373D8-FEC7-44EE-A62A-ADBB3E189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EC36F-1014-4D62-8835-2E37B57781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4518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9AD8E19-AD64-4706-9FFC-80EB1EDF1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2D74944-94A1-4031-9F6C-271F9D9685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B7AD3B1-4E54-4697-8A00-042832986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0158-C693-4446-819B-F18F86B5E50F}" type="datetimeFigureOut">
              <a:rPr lang="el-GR" smtClean="0"/>
              <a:t>16/12/2020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112BEF0-D1A9-452F-B541-B1E7CF739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8328F63-0A70-49A7-B74F-041F25DEA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EC36F-1014-4D62-8835-2E37B57781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5440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3188567-CE29-4B0E-A7CB-89E18F40F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0F5BA07-0ABD-46C5-B637-0CE162E373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5D8FEF8-896A-481E-BE55-94D6047849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5382D27-B5AB-4423-81AA-1C638661B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0158-C693-4446-819B-F18F86B5E50F}" type="datetimeFigureOut">
              <a:rPr lang="el-GR" smtClean="0"/>
              <a:t>16/12/2020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81D5525-A82A-4E4A-8090-5039317D3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CBCBE65-BF13-4F04-8C70-BB9DA8233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EC36F-1014-4D62-8835-2E37B57781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5752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4CA0477-A4EA-45B3-AD47-20C224F0B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2A763A5-AAF2-47DA-89A4-00FBFBC9E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9EE08462-5123-4E5A-9D3B-7209FF8357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9B1F9740-FD06-486D-B5EC-AA55511943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BA73C07D-0C32-4EB7-9887-B5626AAD4F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BE2B188C-327E-4796-A259-DBD4FED84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0158-C693-4446-819B-F18F86B5E50F}" type="datetimeFigureOut">
              <a:rPr lang="el-GR" smtClean="0"/>
              <a:t>16/12/2020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D1AF6D83-0BB4-4CE4-85E6-DFB7CB94B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20964F6F-508D-4E34-BF6C-086ED7707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EC36F-1014-4D62-8835-2E37B57781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9361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6010AFD-52DB-48A9-BE09-2A72BC588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9E78830B-671A-4A8A-BFE4-CDC121AA1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0158-C693-4446-819B-F18F86B5E50F}" type="datetimeFigureOut">
              <a:rPr lang="el-GR" smtClean="0"/>
              <a:t>16/12/2020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A1A4A631-ED3C-4FDD-BB51-B87ECD8F0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A687EDEA-828D-43FE-BB78-9F351FB56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EC36F-1014-4D62-8835-2E37B57781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8596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DF73B7CF-09B1-423C-9F26-41136EBC0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0158-C693-4446-819B-F18F86B5E50F}" type="datetimeFigureOut">
              <a:rPr lang="el-GR" smtClean="0"/>
              <a:t>16/12/2020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FAD3EC72-A1BE-4213-89E8-28E203FE5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AA725333-3EE3-4A36-8B8F-E694AB08C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EC36F-1014-4D62-8835-2E37B57781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9653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4469799-8D42-48CB-87A4-D7851FFFC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07D1056-6791-4DB9-98A1-3E0597DA1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9C44A12-8E67-4B01-9B27-D224AD5546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90E6A15-C2B3-4840-B61B-74094E1C4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0158-C693-4446-819B-F18F86B5E50F}" type="datetimeFigureOut">
              <a:rPr lang="el-GR" smtClean="0"/>
              <a:t>16/12/2020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32234C2-ABE0-4130-828C-DFD6D4F50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7E643C9-E66F-4FC3-ACFF-7A85FAB04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EC36F-1014-4D62-8835-2E37B57781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29641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62F4B53-BADA-47EF-BD09-5F3F67FF9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B61B14FF-4C0A-4371-A16A-C6C64DE7C4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5AA7006-38B0-4BDF-A956-CD5C267170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435EBFB-68BD-4935-ACD4-638F5A58F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0158-C693-4446-819B-F18F86B5E50F}" type="datetimeFigureOut">
              <a:rPr lang="el-GR" smtClean="0"/>
              <a:t>16/12/2020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E1D8BBD-63BA-42DF-896B-1853B9194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7EBA4BF-BB39-42A3-9864-F3A562D60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EC36F-1014-4D62-8835-2E37B57781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3591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BBE2041F-92E1-46D6-83FE-1AD079C4B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BEB826C-94A6-41B2-A7B8-FB1B0B4784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DC88DE4-713D-419B-B64F-368F28537F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40158-C693-4446-819B-F18F86B5E50F}" type="datetimeFigureOut">
              <a:rPr lang="el-GR" smtClean="0"/>
              <a:t>16/12/2020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974510C-9BE3-4460-A7C3-4AC16DE7A5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6ECD76C-0BCF-4D06-AD98-6B05BA3B3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EC36F-1014-4D62-8835-2E37B57781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9673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>
            <a:extLst>
              <a:ext uri="{FF2B5EF4-FFF2-40B4-BE49-F238E27FC236}">
                <a16:creationId xmlns:a16="http://schemas.microsoft.com/office/drawing/2014/main" id="{EFEFA33E-FD96-465C-8F9D-E3596C44E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  <a:latin typeface="Arial Black" panose="020B0A04020102020204" pitchFamily="34" charset="0"/>
              </a:rPr>
              <a:t>ΑΡΩΜΑΤΙΚΑ ΦΥΤΑ</a:t>
            </a:r>
          </a:p>
        </p:txBody>
      </p:sp>
      <p:sp>
        <p:nvSpPr>
          <p:cNvPr id="4" name="Υπότιτλος 3">
            <a:extLst>
              <a:ext uri="{FF2B5EF4-FFF2-40B4-BE49-F238E27FC236}">
                <a16:creationId xmlns:a16="http://schemas.microsoft.com/office/drawing/2014/main" id="{25EA1A07-59BA-4BCA-B0E2-7F16092DCF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03828"/>
            <a:ext cx="9144000" cy="1253971"/>
          </a:xfrm>
        </p:spPr>
        <p:txBody>
          <a:bodyPr/>
          <a:lstStyle/>
          <a:p>
            <a:r>
              <a:rPr lang="el-GR" dirty="0"/>
              <a:t>Από την </a:t>
            </a:r>
          </a:p>
          <a:p>
            <a:r>
              <a:rPr lang="el-GR" dirty="0"/>
              <a:t>Νταλή Αναστασία</a:t>
            </a:r>
          </a:p>
        </p:txBody>
      </p:sp>
    </p:spTree>
    <p:extLst>
      <p:ext uri="{BB962C8B-B14F-4D97-AF65-F5344CB8AC3E}">
        <p14:creationId xmlns:p14="http://schemas.microsoft.com/office/powerpoint/2010/main" val="4109274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Ποιες είναι οι χρήσεις του δίκταμου;</a:t>
            </a:r>
            <a:br>
              <a:rPr lang="el-GR" b="1" dirty="0"/>
            </a:br>
            <a:r>
              <a:rPr lang="el-GR" dirty="0"/>
              <a:t> 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Ορθογώνιο"/>
          <p:cNvSpPr/>
          <p:nvPr/>
        </p:nvSpPr>
        <p:spPr>
          <a:xfrm>
            <a:off x="2024034" y="785794"/>
            <a:ext cx="821537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2800" dirty="0"/>
              <a:t> Παραδοσιακά, θεωρείται αποτελεσματικό «φάρμακο» για τις στομαχικές διαταραχές, γι’ αυτό άλλωστε είναι γνωστό σε αυτές τις περιοχές και ως </a:t>
            </a:r>
            <a:r>
              <a:rPr lang="el-GR" sz="2800" dirty="0" err="1"/>
              <a:t>στομαχοβότανο</a:t>
            </a:r>
            <a:r>
              <a:rPr lang="el-GR" sz="2800" dirty="0"/>
              <a:t>. Το δίκταμο απαλύνει τους πονοκεφάλους, τις νευραλγίες, τις ηπατικές παθήσεις, αλλά και τους πόνους της περιόδου.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2800" dirty="0"/>
              <a:t> Το αιθέριο έλαιο του δίκταμου ανακουφίζει από μυϊκούς, ρευματικούς πόνους, αλλά και παθήσεις του δέρματος.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ΡΙΓΑΝΗ</a:t>
            </a:r>
          </a:p>
        </p:txBody>
      </p:sp>
      <p:pic>
        <p:nvPicPr>
          <p:cNvPr id="27650" name="Picture 2" descr="5 μυστικά για φύτευση και φροντίδα ρίγανη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38282" y="1857364"/>
            <a:ext cx="8643998" cy="476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dirty="0"/>
              <a:t>Ποιες είναι οι βασικές χρήσεις που έχει η ρίγανη;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Ορθογώνιο"/>
          <p:cNvSpPr/>
          <p:nvPr/>
        </p:nvSpPr>
        <p:spPr>
          <a:xfrm>
            <a:off x="2095472" y="1571613"/>
            <a:ext cx="8072494" cy="4595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2400" dirty="0"/>
              <a:t> Θεωρείται βασικό στοιχείο της μεσογειακής κουζίνας.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2400" dirty="0"/>
              <a:t> Όσο για τις φαρμακευτικές ιδιότητες, η ρίγανη θεωρείται </a:t>
            </a:r>
            <a:r>
              <a:rPr lang="el-GR" sz="2400" dirty="0" err="1"/>
              <a:t>αντιδιαρροϊκή</a:t>
            </a:r>
            <a:r>
              <a:rPr lang="el-GR" sz="2400" dirty="0"/>
              <a:t>, αντιφλεγμονώδης και βακτηριοκτόνα δράση.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2400" dirty="0"/>
              <a:t> Υπό μορφή αφεψήματος, η ρίγανη χρησιμοποιείται για το στομάχι, καθώς και για το βήχα, ενώ βοηθάει στην αντιμετώπιση της υπέρτασης και την αρτηριοσκλήρυνσης.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l-GR" sz="2400" dirty="0"/>
          </a:p>
          <a:p>
            <a:pPr>
              <a:lnSpc>
                <a:spcPct val="150000"/>
              </a:lnSpc>
            </a:pPr>
            <a:endParaRPr lang="el-GR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ΦΑΣΚΟΜΗΛΟ</a:t>
            </a:r>
          </a:p>
        </p:txBody>
      </p:sp>
      <p:pic>
        <p:nvPicPr>
          <p:cNvPr id="32770" name="Picture 2" descr="Συμβουλές για την καλλιέργεια του φασκόμηλου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6844" y="1928802"/>
            <a:ext cx="8882090" cy="476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b="1" dirty="0"/>
              <a:t>Ποιες χρήσεις έχει το φασκόμηλο;</a:t>
            </a:r>
            <a:br>
              <a:rPr lang="el-GR" b="1" dirty="0"/>
            </a:br>
            <a:endParaRPr lang="el-GR" b="1" dirty="0"/>
          </a:p>
        </p:txBody>
      </p:sp>
      <p:sp>
        <p:nvSpPr>
          <p:cNvPr id="3" name="2 - Ορθογώνιο"/>
          <p:cNvSpPr/>
          <p:nvPr/>
        </p:nvSpPr>
        <p:spPr>
          <a:xfrm>
            <a:off x="1881158" y="1142985"/>
            <a:ext cx="835824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2400" dirty="0"/>
              <a:t> Το φασκόμηλο χρησιμοποιείται εκτεταμένα ως αφέψημα λόγω καθώς και ως καρύκευμα στην κουζίνα.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2400" dirty="0"/>
              <a:t> Είναι ιδανικό για την θεραπευτική του στόματος, λόγω των αντισηπτικών ιδιοτήτων του, εναντίον της φαρυγγίτιδας και της ουλίτιδας.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2400" dirty="0"/>
              <a:t> Διαθέτει στομαχικές, τονωτικές και καρδιοτονωτικές ιδιότητες, ενώ χρησιμοποιείται και κατά των νευραλγιών.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2400" dirty="0"/>
              <a:t> Το αιθέριο έλαιο έχει ευρεία χρήση στην </a:t>
            </a:r>
            <a:r>
              <a:rPr lang="el-GR" sz="2400" dirty="0" err="1"/>
              <a:t>αρωµατοποιία</a:t>
            </a:r>
            <a:r>
              <a:rPr lang="el-GR" sz="2400" dirty="0"/>
              <a:t>, στη </a:t>
            </a:r>
            <a:r>
              <a:rPr lang="el-GR" sz="2400" dirty="0" err="1"/>
              <a:t>φαρµακοποιία</a:t>
            </a:r>
            <a:r>
              <a:rPr lang="el-GR" sz="2400" dirty="0"/>
              <a:t> και στη βιομηχανία τροφίμων.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ΑΡΜΠΑΡΟΡΙΖΑ</a:t>
            </a:r>
          </a:p>
        </p:txBody>
      </p:sp>
      <p:pic>
        <p:nvPicPr>
          <p:cNvPr id="40962" name="Picture 2" descr="Συμβουλές φροντίδας για τα γεράνι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714488"/>
            <a:ext cx="9144000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sz="3600" b="1" dirty="0"/>
              <a:t>Ποιες χρήσεις έχει η αρμπαρόριζα;</a:t>
            </a:r>
            <a:br>
              <a:rPr lang="el-GR" sz="3600" b="1" dirty="0"/>
            </a:br>
            <a:r>
              <a:rPr lang="el-GR" sz="3600" dirty="0"/>
              <a:t> </a:t>
            </a:r>
            <a:br>
              <a:rPr lang="el-GR" sz="3600" dirty="0"/>
            </a:br>
            <a:endParaRPr lang="el-GR" sz="3600" dirty="0"/>
          </a:p>
        </p:txBody>
      </p:sp>
      <p:sp>
        <p:nvSpPr>
          <p:cNvPr id="3" name="2 - Ορθογώνιο"/>
          <p:cNvSpPr/>
          <p:nvPr/>
        </p:nvSpPr>
        <p:spPr>
          <a:xfrm>
            <a:off x="2238348" y="1142985"/>
            <a:ext cx="7429552" cy="4467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400" dirty="0"/>
              <a:t>Τα φύλλα της αρμπαρόριζας συλλέγονται και χρησιμοποιούνται για αρωματισμό σε γλυκά του κουταλιού, σε μαρμελάδες, σε παγωτά καθώς και σε λουκούμια. Η αρμπαρόριζα θεωρείται από τα πιο δραστικά εντομοαπωθητικά φυτά.</a:t>
            </a:r>
          </a:p>
          <a:p>
            <a:pPr>
              <a:lnSpc>
                <a:spcPct val="150000"/>
              </a:lnSpc>
            </a:pPr>
            <a:r>
              <a:rPr lang="el-GR" sz="2400" dirty="0"/>
              <a:t>Η αρμπαρόριζα πολύ συχνά φυτεύεται σε κήπους και καλλιεργείται σε γλάστρες στα μπαλκόνια για καλλωπιστική χρήση.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solidFill>
                  <a:srgbClr val="FF0000"/>
                </a:solidFill>
              </a:rPr>
              <a:t>Αρωματικά φυτά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1988315" y="1629364"/>
            <a:ext cx="8215370" cy="48635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l-GR" sz="3200" b="1" dirty="0"/>
              <a:t>Αρωματικά φυτά</a:t>
            </a:r>
            <a:r>
              <a:rPr lang="el-GR" sz="3200" dirty="0"/>
              <a:t> χαρακτηρίζονται τα φυτά που περιέχουν αιθέρια έλαια σε διάφορα τμήματα (φύλλα, άνθη, βλαστούς, ρίζες). Μπορεί να είναι αυτοφυή, αλλά μπορεί και να καλλιεργούνται από γεωργούς ή από ερασιτέχνες κηπουρούς.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Μέντα</a:t>
            </a:r>
          </a:p>
        </p:txBody>
      </p:sp>
      <p:pic>
        <p:nvPicPr>
          <p:cNvPr id="14338" name="Picture 2" descr="7 μυστικά για τη φροντίδα της μέντα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928802"/>
            <a:ext cx="9144000" cy="49291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b="1" dirty="0"/>
              <a:t>Ποιες χρήσεις έχει η μέντα;</a:t>
            </a:r>
            <a:br>
              <a:rPr lang="el-GR" b="1" dirty="0"/>
            </a:br>
            <a:endParaRPr lang="el-GR" b="1" dirty="0"/>
          </a:p>
        </p:txBody>
      </p:sp>
      <p:sp>
        <p:nvSpPr>
          <p:cNvPr id="3" name="2 - Ορθογώνιο"/>
          <p:cNvSpPr/>
          <p:nvPr/>
        </p:nvSpPr>
        <p:spPr>
          <a:xfrm>
            <a:off x="1429305" y="1643051"/>
            <a:ext cx="9561250" cy="3913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2400" dirty="0"/>
              <a:t>Τα ξηρά φύλλα της μέντας χρησιμοποιούνται για την παρασκευή πολλών γευστικών ροφημάτων.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2400" dirty="0"/>
              <a:t>Το αιθέριο έλαιο της μέντας χρησιμοποιείται εκτεταμένα στη βιομηχανία τροφίμων για να αρωματίσει πρώτες ύλες και ειδικά στην ποτοποιία.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2400" dirty="0"/>
              <a:t>Η μέντα βρίσκει μεγάλη εφαρμογή και στην βιομηχανία καλλυντικών αλλά και στη βιομηχανία φαρμάκων για την αντιμετώπιση ασθενειών λόγω των </a:t>
            </a:r>
            <a:r>
              <a:rPr lang="el-GR" sz="2400" dirty="0" err="1"/>
              <a:t>αντιμυκητιακών</a:t>
            </a:r>
            <a:r>
              <a:rPr lang="el-GR" sz="2400" dirty="0"/>
              <a:t> και αντιφλεγμονωδών ιδιοτήτων που διαθέτει.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b="1" dirty="0"/>
              <a:t>Δεντρολίβανο</a:t>
            </a:r>
            <a:br>
              <a:rPr lang="el-GR" dirty="0"/>
            </a:br>
            <a:endParaRPr lang="el-GR" dirty="0"/>
          </a:p>
        </p:txBody>
      </p:sp>
      <p:pic>
        <p:nvPicPr>
          <p:cNvPr id="15364" name="Picture 4" descr="7 μυστικά για την καλλιέργεια του δεντρολίβανου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6844" y="1500174"/>
            <a:ext cx="8858312" cy="5214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2011354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Ποιες είναι οι χρήσεις που έχει το δεντρολίβανο;</a:t>
            </a:r>
            <a:br>
              <a:rPr lang="el-GR" b="1" dirty="0"/>
            </a:br>
            <a:r>
              <a:rPr lang="el-GR" dirty="0"/>
              <a:t> 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Ορθογώνιο"/>
          <p:cNvSpPr/>
          <p:nvPr/>
        </p:nvSpPr>
        <p:spPr>
          <a:xfrm>
            <a:off x="2381224" y="1571614"/>
            <a:ext cx="792961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2400" dirty="0"/>
              <a:t>Το δεντρολίβανο χρησιμοποιείται εκτεταμένα στη μαγειρική</a:t>
            </a:r>
            <a:r>
              <a:rPr lang="en-US" sz="2400" dirty="0"/>
              <a:t>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2400" dirty="0"/>
              <a:t>Το αιθέριο έλαιο του δεντρολίβανου αξιοποιείται στην </a:t>
            </a:r>
            <a:r>
              <a:rPr lang="el-GR" sz="2400" dirty="0" err="1"/>
              <a:t>αρωματοθεραπεία</a:t>
            </a:r>
            <a:r>
              <a:rPr lang="el-GR" sz="2400" dirty="0"/>
              <a:t> και στη σαπωνοποιία.</a:t>
            </a:r>
            <a:endParaRPr lang="en-US" sz="2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2400" dirty="0"/>
              <a:t>Στην φαρμακευτική, το δεντρολίβανο έχει ευεργετική δράση εναντίον του βήχα, του άσθματος, των ρευματισμών, της υπερκόπωσης και των νευρικών πονοκεφάλων.</a:t>
            </a:r>
            <a:endParaRPr lang="en-US" sz="2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2400" dirty="0"/>
              <a:t>Το δενδρολίβανο θεωρείται από τα πιο αποτελεσματικά εντομοαπωθητικά φυτά </a:t>
            </a:r>
            <a:r>
              <a:rPr lang="en-US" sz="2400" dirty="0"/>
              <a:t>.</a:t>
            </a:r>
            <a:endParaRPr lang="el-GR" sz="2400" dirty="0"/>
          </a:p>
          <a:p>
            <a:pPr>
              <a:lnSpc>
                <a:spcPct val="150000"/>
              </a:lnSpc>
            </a:pPr>
            <a:r>
              <a:rPr lang="el-GR" sz="2400" dirty="0"/>
              <a:t> </a:t>
            </a:r>
          </a:p>
          <a:p>
            <a:pPr>
              <a:lnSpc>
                <a:spcPct val="150000"/>
              </a:lnSpc>
            </a:pPr>
            <a:r>
              <a:rPr lang="el-GR" sz="2400" dirty="0"/>
              <a:t> 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l-GR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ΔΑΦΝΗ</a:t>
            </a:r>
          </a:p>
        </p:txBody>
      </p:sp>
      <p:pic>
        <p:nvPicPr>
          <p:cNvPr id="1026" name="Picture 2" descr="7 μυστικά για την καλλιέργεια της δάφνη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38282" y="1857364"/>
            <a:ext cx="8715404" cy="476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b="1" dirty="0"/>
              <a:t>Ποιες είναι οι χρήσεις που έχει η δάφνη;</a:t>
            </a:r>
            <a:br>
              <a:rPr lang="el-GR" b="1" dirty="0"/>
            </a:br>
            <a:r>
              <a:rPr lang="el-GR" dirty="0"/>
              <a:t> </a:t>
            </a:r>
          </a:p>
        </p:txBody>
      </p:sp>
      <p:sp>
        <p:nvSpPr>
          <p:cNvPr id="3" name="2 - Ορθογώνιο"/>
          <p:cNvSpPr/>
          <p:nvPr/>
        </p:nvSpPr>
        <p:spPr>
          <a:xfrm>
            <a:off x="2166910" y="1571613"/>
            <a:ext cx="7929618" cy="4448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3200" dirty="0"/>
              <a:t> Λόγω των εντομοαπωθητικών ιδιοτήτων που διαθέτει η δάφνη, το αιθέριο έλαιο που βγάζουν τα φύλλα και οι καρποί της χρησιμοποιείται για την παρασκευή φυσικών παρασιτοκτόνων.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3200" dirty="0"/>
              <a:t> Στη μαγειρική.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ΔΙΚΤΑΜΟ</a:t>
            </a:r>
          </a:p>
        </p:txBody>
      </p:sp>
      <p:pic>
        <p:nvPicPr>
          <p:cNvPr id="25602" name="Picture 2" descr="Δίκταμο, το αρωματικό βότανο της Κρήτη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81158" y="1928802"/>
            <a:ext cx="8286776" cy="476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509</Words>
  <Application>Microsoft Office PowerPoint</Application>
  <PresentationFormat>Ευρεία οθόνη</PresentationFormat>
  <Paragraphs>42</Paragraphs>
  <Slides>16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Θέμα του Office</vt:lpstr>
      <vt:lpstr>ΑΡΩΜΑΤΙΚΑ ΦΥΤΑ</vt:lpstr>
      <vt:lpstr>Αρωματικά φυτά</vt:lpstr>
      <vt:lpstr>Μέντα</vt:lpstr>
      <vt:lpstr>Ποιες χρήσεις έχει η μέντα; </vt:lpstr>
      <vt:lpstr>Δεντρολίβανο </vt:lpstr>
      <vt:lpstr>Ποιες είναι οι χρήσεις που έχει το δεντρολίβανο;   </vt:lpstr>
      <vt:lpstr>ΔΑΦΝΗ</vt:lpstr>
      <vt:lpstr>Ποιες είναι οι χρήσεις που έχει η δάφνη;  </vt:lpstr>
      <vt:lpstr>ΔΙΚΤΑΜΟ</vt:lpstr>
      <vt:lpstr>Ποιες είναι οι χρήσεις του δίκταμου;   </vt:lpstr>
      <vt:lpstr>ΡΙΓΑΝΗ</vt:lpstr>
      <vt:lpstr>Ποιες είναι οι βασικές χρήσεις που έχει η ρίγανη; </vt:lpstr>
      <vt:lpstr>ΦΑΣΚΟΜΗΛΟ</vt:lpstr>
      <vt:lpstr>Ποιες χρήσεις έχει το φασκόμηλο; </vt:lpstr>
      <vt:lpstr>ΑΡΜΠΑΡΟΡΙΖΑ</vt:lpstr>
      <vt:lpstr>Ποιες χρήσεις έχει η αρμπαρόριζα;  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vasilis lyras</dc:creator>
  <cp:lastModifiedBy>vasilis lyras</cp:lastModifiedBy>
  <cp:revision>8</cp:revision>
  <dcterms:created xsi:type="dcterms:W3CDTF">2020-12-11T17:39:09Z</dcterms:created>
  <dcterms:modified xsi:type="dcterms:W3CDTF">2020-12-16T07:33:41Z</dcterms:modified>
</cp:coreProperties>
</file>