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031BAD-47D1-49DF-9795-E2204F4D4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D8BDB13-7B8A-4992-8F27-EBBC15132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70EE75-1C8A-4ADF-B49F-2DAD177C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84A8-CFB7-4561-9D4B-7DF445AF6199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CB6CD5-5703-4EF1-86C2-E0E762B61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C8DFDF7-5149-47D2-9C67-40E35A84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CBC-406F-40D9-9095-A1850A1325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94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7A3EEF-3055-4AF7-805A-25CAF2A7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BA23353-ECCE-4A13-86B6-D8AD18F71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DCBBBA5-0557-4B62-8552-9AD6C69C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84A8-CFB7-4561-9D4B-7DF445AF6199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97D22B7-4975-479E-B691-ACB89C993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FF25DDE-6A5E-4D39-B128-EB2036374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CBC-406F-40D9-9095-A1850A1325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452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1D57E25-FDA6-4541-BC38-A4286CA01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FCD0F13-604A-4CB0-8D6C-157F0FDFF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76061B3-F9BE-4E25-BF1A-8BDD5C3D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84A8-CFB7-4561-9D4B-7DF445AF6199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62539E-120F-404D-A236-D47546331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A6EEFD-C72B-4513-9E07-47F17E510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CBC-406F-40D9-9095-A1850A1325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896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BFDEDF-D7AF-4B7B-99B5-6E69983B7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F7AED3-B8CF-424D-9F94-B435A6221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AC19F03-9164-4A04-B21F-B4295ACF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84A8-CFB7-4561-9D4B-7DF445AF6199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9851AA-8F4A-42C9-9033-8343788E6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273AC89-24CD-4D1F-8B7B-65158F064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CBC-406F-40D9-9095-A1850A1325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561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38A263-852B-4973-B376-E5233893D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DB6F10F-207A-422D-99D4-BABA8163B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070B28D-1355-4211-BB21-F30A90F1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84A8-CFB7-4561-9D4B-7DF445AF6199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0AFC919-797E-4833-98EB-B52DB5B1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306EC75-2F58-46A3-8B06-1F5F4D7B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CBC-406F-40D9-9095-A1850A1325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020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47D6BF-56CE-4645-AD49-6B38DFDB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772BEE-5A5D-48B1-9846-59CBC04AC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04375B9-C070-4297-A323-C1C7EB148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6554A9A-E9EA-4C9C-B593-9DDBC59D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84A8-CFB7-4561-9D4B-7DF445AF6199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7DEEA51-1148-47AB-86CB-1B6BE59A4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EAB44B5-A518-436E-8E29-4623C244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CBC-406F-40D9-9095-A1850A1325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686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44831-0A6A-4DE3-A204-7E17C335F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28DB581-6D77-43D5-A837-35C1B7853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CC2CD58-1C3F-4B0D-98D1-E32B814DB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D59AEF2-08B3-4E24-B554-073672E8F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F70243E-FE84-4228-BC84-E14ABA9DE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27F3523-5EB2-4594-AD39-506EB00E9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84A8-CFB7-4561-9D4B-7DF445AF6199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2E0F494-467A-42B1-A46A-D9B565A35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7DA5DE4-D0AE-4186-95A6-4F10721A4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CBC-406F-40D9-9095-A1850A1325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877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B8E315-D106-4174-8265-36599C21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606E87B-FE47-4DFF-A53C-406A8A022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84A8-CFB7-4561-9D4B-7DF445AF6199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CBDE3F9-ECA7-4444-B9B7-F1CB5B710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C25A260-D360-4692-BED7-C8AB45B30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CBC-406F-40D9-9095-A1850A1325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67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8E21101-E237-4979-A8A6-AA61CEF9A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84A8-CFB7-4561-9D4B-7DF445AF6199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0A0E678-51AE-492C-9B50-242C3DBB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6CBFF13-FE80-4D58-A511-3044C051F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CBC-406F-40D9-9095-A1850A1325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222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65DC8F-E936-42CB-A596-0F800CA2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A4450B-3BAE-4FE7-8062-265B11A5F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1DF3EE2-6DBA-4E88-9551-3BA55029B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217CAB7-A386-4865-8A72-ACBF8A8CA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84A8-CFB7-4561-9D4B-7DF445AF6199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4F10D19-C07E-4C8C-8D2B-E87119DD2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483A2A2-CCCA-485D-8C36-2810109E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CBC-406F-40D9-9095-A1850A1325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379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A480DE-1047-4087-9F9A-038E3E369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332F140-8F41-4F4C-9B60-63DE4EA29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E5978E7-A913-4687-BEED-115AE1078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8342AE5-92DD-496E-985E-AD2D58F7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84A8-CFB7-4561-9D4B-7DF445AF6199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CE2ADC9-C7BD-4777-AD32-B1333475D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4CA87B3-8FB6-4260-B44D-9B139F78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CBC-406F-40D9-9095-A1850A1325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144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2903CC7-8847-480F-A625-89457C7D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B64EB99-DEC0-4CD8-9242-05938C526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7752DD0-9586-43E7-AC8B-B643D3332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584A8-CFB7-4561-9D4B-7DF445AF6199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98AD54-7963-43E7-9AE6-1940F3F36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C5F8B0E-BE0F-445E-BC15-1BAD1B941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6CBC-406F-40D9-9095-A1850A1325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898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9E0018-5D21-4337-B2C1-3EED1A308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omic Sans MS" panose="030F0702030302020204" pitchFamily="66" charset="0"/>
              </a:rPr>
              <a:t>ΔΙΑΠΝΟΗ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91BC6D4-9150-49AA-AD86-B2D280A7F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1080"/>
            <a:ext cx="9144000" cy="83672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ΑΠΟ ΤΗΝ </a:t>
            </a:r>
          </a:p>
          <a:p>
            <a:r>
              <a:rPr lang="el-GR" dirty="0"/>
              <a:t>ΝΤΑΛΗ ΑΝΑΣΤΑΣΙΑ</a:t>
            </a:r>
          </a:p>
        </p:txBody>
      </p:sp>
    </p:spTree>
    <p:extLst>
      <p:ext uri="{BB962C8B-B14F-4D97-AF65-F5344CB8AC3E}">
        <p14:creationId xmlns:p14="http://schemas.microsoft.com/office/powerpoint/2010/main" val="346834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1980740" y="273353"/>
            <a:ext cx="8229301" cy="11446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b="1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ΔΙΑΠΝΟΗ</a:t>
            </a:r>
            <a:r>
              <a:rPr lang="el-GR" sz="4400" b="1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</p:txBody>
      </p:sp>
      <p:sp>
        <p:nvSpPr>
          <p:cNvPr id="38" name="CustomShape 2"/>
          <p:cNvSpPr/>
          <p:nvPr/>
        </p:nvSpPr>
        <p:spPr>
          <a:xfrm>
            <a:off x="1776594" y="1604840"/>
            <a:ext cx="8974264" cy="51155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98304">
              <a:buClr>
                <a:srgbClr val="000000"/>
              </a:buClr>
              <a:buSzPct val="45000"/>
            </a:pPr>
            <a:r>
              <a:rPr lang="el-GR" sz="32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Τι είναι η διαπνοή των φυτών;</a:t>
            </a:r>
          </a:p>
          <a:p>
            <a:pPr marL="98304">
              <a:buClr>
                <a:srgbClr val="000000"/>
              </a:buClr>
              <a:buSzPct val="45000"/>
            </a:pPr>
            <a:endParaRPr lang="el-GR" sz="1633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omic Sans MS" panose="030F0702030302020204" pitchFamily="66" charset="0"/>
            </a:endParaRPr>
          </a:p>
          <a:p>
            <a:pPr marL="98304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el-G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Διαπνοή είναι η διαδικασία απώλειας υδρατμών κυρίως από τα στόματα των φύλλα, αλλά και κατά ένα μικρό </a:t>
            </a:r>
            <a:r>
              <a:rPr lang="el-GR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ποσοστό από την </a:t>
            </a:r>
            <a:r>
              <a:rPr lang="el-GR" sz="3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εφυμενίδας</a:t>
            </a:r>
            <a:r>
              <a:rPr lang="el-G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.</a:t>
            </a:r>
          </a:p>
          <a:p>
            <a:pPr marL="98304" algn="ctr">
              <a:buClr>
                <a:srgbClr val="000000"/>
              </a:buClr>
              <a:buSzPct val="45000"/>
            </a:pPr>
            <a:endParaRPr lang="el-GR" sz="2903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30F92B-F65C-467B-8DF9-2E783BC352C6}"/>
              </a:ext>
            </a:extLst>
          </p:cNvPr>
          <p:cNvSpPr txBox="1"/>
          <p:nvPr/>
        </p:nvSpPr>
        <p:spPr>
          <a:xfrm>
            <a:off x="1757779" y="1101701"/>
            <a:ext cx="797214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304" algn="ctr">
              <a:buClr>
                <a:srgbClr val="000000"/>
              </a:buClr>
              <a:buSzPct val="45000"/>
            </a:pPr>
            <a:r>
              <a:rPr lang="el-GR" sz="40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Υπάρχουν δυο είδη διαπνοής:</a:t>
            </a:r>
          </a:p>
          <a:p>
            <a:pPr marL="98304">
              <a:buClr>
                <a:srgbClr val="000000"/>
              </a:buClr>
              <a:buSzPct val="45000"/>
            </a:pPr>
            <a:r>
              <a:rPr lang="el-GR" sz="4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3A84B3B0-CAF2-45AB-9E0A-391498F18476}"/>
              </a:ext>
            </a:extLst>
          </p:cNvPr>
          <p:cNvSpPr/>
          <p:nvPr/>
        </p:nvSpPr>
        <p:spPr>
          <a:xfrm>
            <a:off x="1519141" y="3182821"/>
            <a:ext cx="3035104" cy="1697918"/>
          </a:xfrm>
          <a:prstGeom prst="rect">
            <a:avLst/>
          </a:prstGeom>
          <a:solidFill>
            <a:srgbClr val="92D05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46" tIns="40823" rIns="81646" bIns="40823" anchor="ctr"/>
          <a:lstStyle/>
          <a:p>
            <a:pPr algn="ctr">
              <a:lnSpc>
                <a:spcPct val="100000"/>
              </a:lnSpc>
            </a:pPr>
            <a:r>
              <a:rPr lang="el-GR" sz="1996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Στοματική διαπνοή</a:t>
            </a:r>
            <a:endParaRPr lang="el-GR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l-GR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FF198118-7544-4FD7-B7D6-04C78D415E57}"/>
              </a:ext>
            </a:extLst>
          </p:cNvPr>
          <p:cNvSpPr/>
          <p:nvPr/>
        </p:nvSpPr>
        <p:spPr>
          <a:xfrm>
            <a:off x="7556430" y="3182821"/>
            <a:ext cx="3425248" cy="1697918"/>
          </a:xfrm>
          <a:prstGeom prst="rect">
            <a:avLst/>
          </a:prstGeom>
          <a:solidFill>
            <a:srgbClr val="92D05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46" tIns="40823" rIns="81646" bIns="40823" anchor="ctr"/>
          <a:lstStyle/>
          <a:p>
            <a:pPr algn="ctr">
              <a:lnSpc>
                <a:spcPct val="100000"/>
              </a:lnSpc>
            </a:pPr>
            <a:r>
              <a:rPr lang="el-GR" sz="1996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Διαπνοή εφυμενίδας</a:t>
            </a:r>
            <a:endParaRPr lang="el-GR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CA396C58-A5E9-4EB4-9316-0BA3A816FC3B}"/>
              </a:ext>
            </a:extLst>
          </p:cNvPr>
          <p:cNvCxnSpPr>
            <a:stCxn id="3" idx="2"/>
          </p:cNvCxnSpPr>
          <p:nvPr/>
        </p:nvCxnSpPr>
        <p:spPr>
          <a:xfrm>
            <a:off x="5743853" y="2425140"/>
            <a:ext cx="1633491" cy="655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F2229120-D209-410C-B9C8-B219ED8B6E75}"/>
              </a:ext>
            </a:extLst>
          </p:cNvPr>
          <p:cNvCxnSpPr>
            <a:stCxn id="3" idx="2"/>
          </p:cNvCxnSpPr>
          <p:nvPr/>
        </p:nvCxnSpPr>
        <p:spPr>
          <a:xfrm flipH="1">
            <a:off x="4554245" y="2425140"/>
            <a:ext cx="1189608" cy="584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14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>
            <a:extLst>
              <a:ext uri="{FF2B5EF4-FFF2-40B4-BE49-F238E27FC236}">
                <a16:creationId xmlns:a16="http://schemas.microsoft.com/office/drawing/2014/main" id="{A14D576F-30DB-4ABE-9FC6-2F15A7F07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rgbClr val="92D050"/>
                </a:solidFill>
                <a:latin typeface="Comic Sans MS" panose="030F0702030302020204" pitchFamily="66" charset="0"/>
              </a:rPr>
              <a:t>ΣΤΟΜΑΤΑ ΤΩΝ ΦΥΛΛΩΝ</a:t>
            </a:r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A62E4773-BFB9-4065-AF1A-5E7E2473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981"/>
            <a:ext cx="10515600" cy="4578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Τα στόματα είναι μικρές οπές στην επιφάνεια του φύλλου, οι οποίες δεν είναι ορατές με γυμνό μάτι.</a:t>
            </a:r>
          </a:p>
          <a:p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AC315505-4B02-4CC5-A29F-D92F2F9AEE3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3228452" y="3706025"/>
            <a:ext cx="5551626" cy="1842922"/>
          </a:xfrm>
          <a:prstGeom prst="rect">
            <a:avLst/>
          </a:prstGeom>
          <a:ln>
            <a:noFill/>
          </a:ln>
        </p:spPr>
      </p:pic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9BC50472-E2FF-4E25-BBFB-06B4F38FD484}"/>
              </a:ext>
            </a:extLst>
          </p:cNvPr>
          <p:cNvCxnSpPr/>
          <p:nvPr/>
        </p:nvCxnSpPr>
        <p:spPr>
          <a:xfrm flipV="1">
            <a:off x="7102136" y="4820575"/>
            <a:ext cx="2210540" cy="2485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id="{C78F5DA5-21B6-45B5-97F0-C5D2761141E1}"/>
              </a:ext>
            </a:extLst>
          </p:cNvPr>
          <p:cNvCxnSpPr/>
          <p:nvPr/>
        </p:nvCxnSpPr>
        <p:spPr>
          <a:xfrm flipH="1">
            <a:off x="2663301" y="4199138"/>
            <a:ext cx="2139518" cy="461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5A3CEF76-C883-4F4F-BA04-86017EB44820}"/>
              </a:ext>
            </a:extLst>
          </p:cNvPr>
          <p:cNvSpPr/>
          <p:nvPr/>
        </p:nvSpPr>
        <p:spPr>
          <a:xfrm>
            <a:off x="9579006" y="4554245"/>
            <a:ext cx="2339945" cy="994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Ανοικτό στόμα</a:t>
            </a:r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8EE26D7B-D696-4826-A9A2-D0AD0BF45FC6}"/>
              </a:ext>
            </a:extLst>
          </p:cNvPr>
          <p:cNvSpPr/>
          <p:nvPr/>
        </p:nvSpPr>
        <p:spPr>
          <a:xfrm>
            <a:off x="654730" y="4554245"/>
            <a:ext cx="1813262" cy="994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Κλειστό στόμα</a:t>
            </a:r>
          </a:p>
        </p:txBody>
      </p:sp>
    </p:spTree>
    <p:extLst>
      <p:ext uri="{BB962C8B-B14F-4D97-AF65-F5344CB8AC3E}">
        <p14:creationId xmlns:p14="http://schemas.microsoft.com/office/powerpoint/2010/main" val="250862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980740" y="273353"/>
            <a:ext cx="8229301" cy="11446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3992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Στοματική διαπνοή</a:t>
            </a:r>
            <a:endParaRPr lang="el-GR" sz="1633" spc="-1" dirty="0">
              <a:solidFill>
                <a:srgbClr val="00B050"/>
              </a:solidFill>
              <a:uFill>
                <a:solidFill>
                  <a:srgbClr val="FFFFFF"/>
                </a:solidFill>
              </a:uFill>
              <a:latin typeface="Comic Sans MS" panose="030F0702030302020204" pitchFamily="66" charset="0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980740" y="1604840"/>
            <a:ext cx="8229301" cy="51066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606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Το 90% της συνολικής επιφάνειας των φύλλων καλύπτεται από </a:t>
            </a:r>
            <a:r>
              <a:rPr lang="el-GR" sz="2903" spc="-1" dirty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στόματα</a:t>
            </a:r>
            <a:r>
              <a:rPr lang="el-G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pPr marL="391910" indent="-293606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l-G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8304">
              <a:buClr>
                <a:srgbClr val="000000"/>
              </a:buClr>
              <a:buSzPct val="45000"/>
            </a:pPr>
            <a:endParaRPr lang="el-G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606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l-G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606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l-G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606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l-G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606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Η στοματική διαπνοή πραγματοποιείται από τα </a:t>
            </a:r>
            <a:r>
              <a:rPr lang="el-GR" sz="2903" spc="-1" dirty="0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ανοιχτά στόματα </a:t>
            </a:r>
            <a:r>
              <a:rPr lang="el-G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των φύλλων.</a:t>
            </a:r>
            <a:endParaRPr lang="el-GR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606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Το 90% του συνολικού νερού εξατμίζεται μέσω της στοματικής διαπνοής.</a:t>
            </a:r>
            <a:endParaRPr lang="el-GR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Εικόνα 42"/>
          <p:cNvPicPr/>
          <p:nvPr/>
        </p:nvPicPr>
        <p:blipFill>
          <a:blip r:embed="rId2"/>
          <a:stretch/>
        </p:blipFill>
        <p:spPr>
          <a:xfrm>
            <a:off x="3130798" y="2507539"/>
            <a:ext cx="5551626" cy="1842922"/>
          </a:xfrm>
          <a:prstGeom prst="rect">
            <a:avLst/>
          </a:prstGeom>
          <a:ln>
            <a:noFill/>
          </a:ln>
        </p:spPr>
      </p:pic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id="{8CC9D693-DBE2-4CDF-BBC2-87308154C38B}"/>
              </a:ext>
            </a:extLst>
          </p:cNvPr>
          <p:cNvCxnSpPr/>
          <p:nvPr/>
        </p:nvCxnSpPr>
        <p:spPr>
          <a:xfrm flipV="1">
            <a:off x="4092606" y="4065973"/>
            <a:ext cx="2521258" cy="1162975"/>
          </a:xfrm>
          <a:prstGeom prst="straightConnector1">
            <a:avLst/>
          </a:prstGeom>
          <a:ln w="76200"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980740" y="273353"/>
            <a:ext cx="8229301" cy="11446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3992" spc="-1" dirty="0">
                <a:solidFill>
                  <a:schemeClr val="accent6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Διαπνοή </a:t>
            </a:r>
            <a:r>
              <a:rPr lang="el-GR" sz="3992" spc="-1" dirty="0" err="1">
                <a:solidFill>
                  <a:schemeClr val="accent6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εφυμενίδας</a:t>
            </a:r>
            <a:endParaRPr lang="el-GR" sz="1633" spc="-1" dirty="0">
              <a:solidFill>
                <a:schemeClr val="accent6"/>
              </a:solidFill>
              <a:uFill>
                <a:solidFill>
                  <a:srgbClr val="FFFFFF"/>
                </a:solidFill>
              </a:uFill>
              <a:latin typeface="Comic Sans MS" panose="030F0702030302020204" pitchFamily="66" charset="0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1980740" y="1604841"/>
            <a:ext cx="8229301" cy="39771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606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Η </a:t>
            </a:r>
            <a:r>
              <a:rPr lang="el-GR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εφυμενίδα</a:t>
            </a:r>
            <a:r>
              <a:rPr lang="el-G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είναι η εξωτερική στρώση της επιδερμίδας και εμποδίζει την εξάτμιση, γι’ αυτό μόνο το 5% της συνολικής εξάτμισης οφείλεται σ 'αυτήν.</a:t>
            </a:r>
            <a:endParaRPr lang="el-GR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8304">
              <a:buClr>
                <a:srgbClr val="000000"/>
              </a:buClr>
              <a:buSzPct val="45000"/>
            </a:pPr>
            <a:endParaRPr lang="el-G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2" descr="ÎÎÎÎ ÎÎÎ ÎÎ Î Î¤Î Î£Î¤ÎÎÎÎ¤ÎÎ - ÎÎ±ÏÎ¹ÎºÎ­Ï ÎÎµÎ¹ÏÎ¿ÏÏÎ³Î¯ÎµÏ ÏÎ¿Ï Î¦ÏÏÎ¿Ï">
            <a:extLst>
              <a:ext uri="{FF2B5EF4-FFF2-40B4-BE49-F238E27FC236}">
                <a16:creationId xmlns:a16="http://schemas.microsoft.com/office/drawing/2014/main" id="{DA0460A4-0647-4F95-9E0F-CC2BECDF9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590" y="4010374"/>
            <a:ext cx="29146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138</Words>
  <Application>Microsoft Office PowerPoint</Application>
  <PresentationFormat>Ευρεία οθόνη</PresentationFormat>
  <Paragraphs>26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Wingdings</vt:lpstr>
      <vt:lpstr>Θέμα του Office</vt:lpstr>
      <vt:lpstr>ΔΙΑΠΝΟΗ </vt:lpstr>
      <vt:lpstr>Παρουσίαση του PowerPoint</vt:lpstr>
      <vt:lpstr>Παρουσίαση του PowerPoint</vt:lpstr>
      <vt:lpstr>ΣΤΟΜΑΤΑ ΤΩΝ ΦΥΛΛΩΝ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ΔΙΑΠΝΟΗ </dc:title>
  <dc:creator>vasilis lyras</dc:creator>
  <cp:lastModifiedBy>vasilis lyras</cp:lastModifiedBy>
  <cp:revision>9</cp:revision>
  <dcterms:created xsi:type="dcterms:W3CDTF">2020-12-12T17:22:52Z</dcterms:created>
  <dcterms:modified xsi:type="dcterms:W3CDTF">2020-12-14T14:27:10Z</dcterms:modified>
</cp:coreProperties>
</file>