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83" r:id="rId4"/>
    <p:sldId id="261" r:id="rId5"/>
    <p:sldId id="268" r:id="rId6"/>
    <p:sldId id="278" r:id="rId7"/>
    <p:sldId id="282" r:id="rId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76DC38-005F-48BF-92CA-441D2CC55976}"/>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B94D2AAA-1B85-4C32-BA83-5A978F5D69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EAA295B4-0178-4FC5-A13C-4D6E949152C4}"/>
              </a:ext>
            </a:extLst>
          </p:cNvPr>
          <p:cNvSpPr>
            <a:spLocks noGrp="1"/>
          </p:cNvSpPr>
          <p:nvPr>
            <p:ph type="dt" sz="half" idx="10"/>
          </p:nvPr>
        </p:nvSpPr>
        <p:spPr/>
        <p:txBody>
          <a:bodyPr/>
          <a:lstStyle/>
          <a:p>
            <a:fld id="{6D9EC655-2191-4BF6-8D27-A6C102AD3396}" type="datetimeFigureOut">
              <a:rPr lang="el-GR" smtClean="0"/>
              <a:t>15/12/2020</a:t>
            </a:fld>
            <a:endParaRPr lang="el-GR"/>
          </a:p>
        </p:txBody>
      </p:sp>
      <p:sp>
        <p:nvSpPr>
          <p:cNvPr id="5" name="Θέση υποσέλιδου 4">
            <a:extLst>
              <a:ext uri="{FF2B5EF4-FFF2-40B4-BE49-F238E27FC236}">
                <a16:creationId xmlns:a16="http://schemas.microsoft.com/office/drawing/2014/main" id="{E978F31B-C41C-42CA-AA75-7624335BDE4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3CB28D8-B4C4-42C6-A97F-4811514D2A3D}"/>
              </a:ext>
            </a:extLst>
          </p:cNvPr>
          <p:cNvSpPr>
            <a:spLocks noGrp="1"/>
          </p:cNvSpPr>
          <p:nvPr>
            <p:ph type="sldNum" sz="quarter" idx="12"/>
          </p:nvPr>
        </p:nvSpPr>
        <p:spPr/>
        <p:txBody>
          <a:bodyPr/>
          <a:lstStyle/>
          <a:p>
            <a:fld id="{68D5A9E7-FD64-4084-95FA-E75C501E6665}" type="slidenum">
              <a:rPr lang="el-GR" smtClean="0"/>
              <a:t>‹#›</a:t>
            </a:fld>
            <a:endParaRPr lang="el-GR"/>
          </a:p>
        </p:txBody>
      </p:sp>
    </p:spTree>
    <p:extLst>
      <p:ext uri="{BB962C8B-B14F-4D97-AF65-F5344CB8AC3E}">
        <p14:creationId xmlns:p14="http://schemas.microsoft.com/office/powerpoint/2010/main" val="2318369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DD27A6-9861-405D-AD28-D76B7DACD52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1808B6F-7969-4368-9584-4C3F95C7607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24EE6FC-937E-4D39-981C-CE1CB435FF3F}"/>
              </a:ext>
            </a:extLst>
          </p:cNvPr>
          <p:cNvSpPr>
            <a:spLocks noGrp="1"/>
          </p:cNvSpPr>
          <p:nvPr>
            <p:ph type="dt" sz="half" idx="10"/>
          </p:nvPr>
        </p:nvSpPr>
        <p:spPr/>
        <p:txBody>
          <a:bodyPr/>
          <a:lstStyle/>
          <a:p>
            <a:fld id="{6D9EC655-2191-4BF6-8D27-A6C102AD3396}" type="datetimeFigureOut">
              <a:rPr lang="el-GR" smtClean="0"/>
              <a:t>15/12/2020</a:t>
            </a:fld>
            <a:endParaRPr lang="el-GR"/>
          </a:p>
        </p:txBody>
      </p:sp>
      <p:sp>
        <p:nvSpPr>
          <p:cNvPr id="5" name="Θέση υποσέλιδου 4">
            <a:extLst>
              <a:ext uri="{FF2B5EF4-FFF2-40B4-BE49-F238E27FC236}">
                <a16:creationId xmlns:a16="http://schemas.microsoft.com/office/drawing/2014/main" id="{61E09EFA-8E6B-40DD-B120-35375C4C259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6916C4F-A4F3-4043-AEC5-0BF59C7E7F76}"/>
              </a:ext>
            </a:extLst>
          </p:cNvPr>
          <p:cNvSpPr>
            <a:spLocks noGrp="1"/>
          </p:cNvSpPr>
          <p:nvPr>
            <p:ph type="sldNum" sz="quarter" idx="12"/>
          </p:nvPr>
        </p:nvSpPr>
        <p:spPr/>
        <p:txBody>
          <a:bodyPr/>
          <a:lstStyle/>
          <a:p>
            <a:fld id="{68D5A9E7-FD64-4084-95FA-E75C501E6665}" type="slidenum">
              <a:rPr lang="el-GR" smtClean="0"/>
              <a:t>‹#›</a:t>
            </a:fld>
            <a:endParaRPr lang="el-GR"/>
          </a:p>
        </p:txBody>
      </p:sp>
    </p:spTree>
    <p:extLst>
      <p:ext uri="{BB962C8B-B14F-4D97-AF65-F5344CB8AC3E}">
        <p14:creationId xmlns:p14="http://schemas.microsoft.com/office/powerpoint/2010/main" val="2749409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01CEE561-95FA-4ED4-9114-013EB73E848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043BE4F-F364-4B4D-A491-0CED78EA220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1D86748-7366-46C2-95D9-BFB010E8997F}"/>
              </a:ext>
            </a:extLst>
          </p:cNvPr>
          <p:cNvSpPr>
            <a:spLocks noGrp="1"/>
          </p:cNvSpPr>
          <p:nvPr>
            <p:ph type="dt" sz="half" idx="10"/>
          </p:nvPr>
        </p:nvSpPr>
        <p:spPr/>
        <p:txBody>
          <a:bodyPr/>
          <a:lstStyle/>
          <a:p>
            <a:fld id="{6D9EC655-2191-4BF6-8D27-A6C102AD3396}" type="datetimeFigureOut">
              <a:rPr lang="el-GR" smtClean="0"/>
              <a:t>15/12/2020</a:t>
            </a:fld>
            <a:endParaRPr lang="el-GR"/>
          </a:p>
        </p:txBody>
      </p:sp>
      <p:sp>
        <p:nvSpPr>
          <p:cNvPr id="5" name="Θέση υποσέλιδου 4">
            <a:extLst>
              <a:ext uri="{FF2B5EF4-FFF2-40B4-BE49-F238E27FC236}">
                <a16:creationId xmlns:a16="http://schemas.microsoft.com/office/drawing/2014/main" id="{1B39832C-4BBA-49C8-A34B-B312702F6DA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0300A21-DFB3-477A-9AAF-705275C7A34E}"/>
              </a:ext>
            </a:extLst>
          </p:cNvPr>
          <p:cNvSpPr>
            <a:spLocks noGrp="1"/>
          </p:cNvSpPr>
          <p:nvPr>
            <p:ph type="sldNum" sz="quarter" idx="12"/>
          </p:nvPr>
        </p:nvSpPr>
        <p:spPr/>
        <p:txBody>
          <a:bodyPr/>
          <a:lstStyle/>
          <a:p>
            <a:fld id="{68D5A9E7-FD64-4084-95FA-E75C501E6665}" type="slidenum">
              <a:rPr lang="el-GR" smtClean="0"/>
              <a:t>‹#›</a:t>
            </a:fld>
            <a:endParaRPr lang="el-GR"/>
          </a:p>
        </p:txBody>
      </p:sp>
    </p:spTree>
    <p:extLst>
      <p:ext uri="{BB962C8B-B14F-4D97-AF65-F5344CB8AC3E}">
        <p14:creationId xmlns:p14="http://schemas.microsoft.com/office/powerpoint/2010/main" val="4158915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434983-6E67-40A7-9273-931EE3AA4F3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D2EC910-150B-4492-BC32-3289761F426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6109C34-1D70-4085-AE59-28088EFD1F4C}"/>
              </a:ext>
            </a:extLst>
          </p:cNvPr>
          <p:cNvSpPr>
            <a:spLocks noGrp="1"/>
          </p:cNvSpPr>
          <p:nvPr>
            <p:ph type="dt" sz="half" idx="10"/>
          </p:nvPr>
        </p:nvSpPr>
        <p:spPr/>
        <p:txBody>
          <a:bodyPr/>
          <a:lstStyle/>
          <a:p>
            <a:fld id="{6D9EC655-2191-4BF6-8D27-A6C102AD3396}" type="datetimeFigureOut">
              <a:rPr lang="el-GR" smtClean="0"/>
              <a:t>15/12/2020</a:t>
            </a:fld>
            <a:endParaRPr lang="el-GR"/>
          </a:p>
        </p:txBody>
      </p:sp>
      <p:sp>
        <p:nvSpPr>
          <p:cNvPr id="5" name="Θέση υποσέλιδου 4">
            <a:extLst>
              <a:ext uri="{FF2B5EF4-FFF2-40B4-BE49-F238E27FC236}">
                <a16:creationId xmlns:a16="http://schemas.microsoft.com/office/drawing/2014/main" id="{3B0BF996-AB1F-4730-85F8-912DB0CC3B0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42FA6A4-03E8-4FA1-8BD7-A8442629886B}"/>
              </a:ext>
            </a:extLst>
          </p:cNvPr>
          <p:cNvSpPr>
            <a:spLocks noGrp="1"/>
          </p:cNvSpPr>
          <p:nvPr>
            <p:ph type="sldNum" sz="quarter" idx="12"/>
          </p:nvPr>
        </p:nvSpPr>
        <p:spPr/>
        <p:txBody>
          <a:bodyPr/>
          <a:lstStyle/>
          <a:p>
            <a:fld id="{68D5A9E7-FD64-4084-95FA-E75C501E6665}" type="slidenum">
              <a:rPr lang="el-GR" smtClean="0"/>
              <a:t>‹#›</a:t>
            </a:fld>
            <a:endParaRPr lang="el-GR"/>
          </a:p>
        </p:txBody>
      </p:sp>
    </p:spTree>
    <p:extLst>
      <p:ext uri="{BB962C8B-B14F-4D97-AF65-F5344CB8AC3E}">
        <p14:creationId xmlns:p14="http://schemas.microsoft.com/office/powerpoint/2010/main" val="1134230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2A08E0-D19A-476F-AD54-D5B74A4B5A5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70066DB-179B-4C91-900B-8EE17EFD78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C1CD2DF5-0DC1-492B-8DB4-6F964CA900BF}"/>
              </a:ext>
            </a:extLst>
          </p:cNvPr>
          <p:cNvSpPr>
            <a:spLocks noGrp="1"/>
          </p:cNvSpPr>
          <p:nvPr>
            <p:ph type="dt" sz="half" idx="10"/>
          </p:nvPr>
        </p:nvSpPr>
        <p:spPr/>
        <p:txBody>
          <a:bodyPr/>
          <a:lstStyle/>
          <a:p>
            <a:fld id="{6D9EC655-2191-4BF6-8D27-A6C102AD3396}" type="datetimeFigureOut">
              <a:rPr lang="el-GR" smtClean="0"/>
              <a:t>15/12/2020</a:t>
            </a:fld>
            <a:endParaRPr lang="el-GR"/>
          </a:p>
        </p:txBody>
      </p:sp>
      <p:sp>
        <p:nvSpPr>
          <p:cNvPr id="5" name="Θέση υποσέλιδου 4">
            <a:extLst>
              <a:ext uri="{FF2B5EF4-FFF2-40B4-BE49-F238E27FC236}">
                <a16:creationId xmlns:a16="http://schemas.microsoft.com/office/drawing/2014/main" id="{2A53692F-913C-4CEF-A6FD-EC920C42DC8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2DBD383-BB8E-46CA-A81A-86878F996F33}"/>
              </a:ext>
            </a:extLst>
          </p:cNvPr>
          <p:cNvSpPr>
            <a:spLocks noGrp="1"/>
          </p:cNvSpPr>
          <p:nvPr>
            <p:ph type="sldNum" sz="quarter" idx="12"/>
          </p:nvPr>
        </p:nvSpPr>
        <p:spPr/>
        <p:txBody>
          <a:bodyPr/>
          <a:lstStyle/>
          <a:p>
            <a:fld id="{68D5A9E7-FD64-4084-95FA-E75C501E6665}" type="slidenum">
              <a:rPr lang="el-GR" smtClean="0"/>
              <a:t>‹#›</a:t>
            </a:fld>
            <a:endParaRPr lang="el-GR"/>
          </a:p>
        </p:txBody>
      </p:sp>
    </p:spTree>
    <p:extLst>
      <p:ext uri="{BB962C8B-B14F-4D97-AF65-F5344CB8AC3E}">
        <p14:creationId xmlns:p14="http://schemas.microsoft.com/office/powerpoint/2010/main" val="2939912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1D3CAB-D426-45CC-98D8-53F6970A074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554AF73-142C-49EF-B65B-2B448F966920}"/>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87DA85D1-5BD6-4183-A0EA-391FB885673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58A3998A-0835-49D7-8AA1-673A6412B2C0}"/>
              </a:ext>
            </a:extLst>
          </p:cNvPr>
          <p:cNvSpPr>
            <a:spLocks noGrp="1"/>
          </p:cNvSpPr>
          <p:nvPr>
            <p:ph type="dt" sz="half" idx="10"/>
          </p:nvPr>
        </p:nvSpPr>
        <p:spPr/>
        <p:txBody>
          <a:bodyPr/>
          <a:lstStyle/>
          <a:p>
            <a:fld id="{6D9EC655-2191-4BF6-8D27-A6C102AD3396}" type="datetimeFigureOut">
              <a:rPr lang="el-GR" smtClean="0"/>
              <a:t>15/12/2020</a:t>
            </a:fld>
            <a:endParaRPr lang="el-GR"/>
          </a:p>
        </p:txBody>
      </p:sp>
      <p:sp>
        <p:nvSpPr>
          <p:cNvPr id="6" name="Θέση υποσέλιδου 5">
            <a:extLst>
              <a:ext uri="{FF2B5EF4-FFF2-40B4-BE49-F238E27FC236}">
                <a16:creationId xmlns:a16="http://schemas.microsoft.com/office/drawing/2014/main" id="{D6749785-E0BC-452A-BBE1-58DE55BF100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4671FD2-6913-4805-A3B4-6455BF31605E}"/>
              </a:ext>
            </a:extLst>
          </p:cNvPr>
          <p:cNvSpPr>
            <a:spLocks noGrp="1"/>
          </p:cNvSpPr>
          <p:nvPr>
            <p:ph type="sldNum" sz="quarter" idx="12"/>
          </p:nvPr>
        </p:nvSpPr>
        <p:spPr/>
        <p:txBody>
          <a:bodyPr/>
          <a:lstStyle/>
          <a:p>
            <a:fld id="{68D5A9E7-FD64-4084-95FA-E75C501E6665}" type="slidenum">
              <a:rPr lang="el-GR" smtClean="0"/>
              <a:t>‹#›</a:t>
            </a:fld>
            <a:endParaRPr lang="el-GR"/>
          </a:p>
        </p:txBody>
      </p:sp>
    </p:spTree>
    <p:extLst>
      <p:ext uri="{BB962C8B-B14F-4D97-AF65-F5344CB8AC3E}">
        <p14:creationId xmlns:p14="http://schemas.microsoft.com/office/powerpoint/2010/main" val="257325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C9786C-4460-401D-90FC-104EF329532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1562DD1-8944-412D-AC7C-A02A9C388C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22322CAC-7593-4BBF-ADFE-86D8BC6422F3}"/>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FC6BE8D7-D42F-49FF-8819-06847FA77E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F8B12CA-A7D2-45C1-B86B-159FC9F02BA2}"/>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D6CE659E-D18D-48A4-A947-FD88309F9D3F}"/>
              </a:ext>
            </a:extLst>
          </p:cNvPr>
          <p:cNvSpPr>
            <a:spLocks noGrp="1"/>
          </p:cNvSpPr>
          <p:nvPr>
            <p:ph type="dt" sz="half" idx="10"/>
          </p:nvPr>
        </p:nvSpPr>
        <p:spPr/>
        <p:txBody>
          <a:bodyPr/>
          <a:lstStyle/>
          <a:p>
            <a:fld id="{6D9EC655-2191-4BF6-8D27-A6C102AD3396}" type="datetimeFigureOut">
              <a:rPr lang="el-GR" smtClean="0"/>
              <a:t>15/12/2020</a:t>
            </a:fld>
            <a:endParaRPr lang="el-GR"/>
          </a:p>
        </p:txBody>
      </p:sp>
      <p:sp>
        <p:nvSpPr>
          <p:cNvPr id="8" name="Θέση υποσέλιδου 7">
            <a:extLst>
              <a:ext uri="{FF2B5EF4-FFF2-40B4-BE49-F238E27FC236}">
                <a16:creationId xmlns:a16="http://schemas.microsoft.com/office/drawing/2014/main" id="{5A1D2CAC-D230-4ED7-99AA-B177AF88873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EE27925A-A333-4D8B-93FF-CA33711FD1A6}"/>
              </a:ext>
            </a:extLst>
          </p:cNvPr>
          <p:cNvSpPr>
            <a:spLocks noGrp="1"/>
          </p:cNvSpPr>
          <p:nvPr>
            <p:ph type="sldNum" sz="quarter" idx="12"/>
          </p:nvPr>
        </p:nvSpPr>
        <p:spPr/>
        <p:txBody>
          <a:bodyPr/>
          <a:lstStyle/>
          <a:p>
            <a:fld id="{68D5A9E7-FD64-4084-95FA-E75C501E6665}" type="slidenum">
              <a:rPr lang="el-GR" smtClean="0"/>
              <a:t>‹#›</a:t>
            </a:fld>
            <a:endParaRPr lang="el-GR"/>
          </a:p>
        </p:txBody>
      </p:sp>
    </p:spTree>
    <p:extLst>
      <p:ext uri="{BB962C8B-B14F-4D97-AF65-F5344CB8AC3E}">
        <p14:creationId xmlns:p14="http://schemas.microsoft.com/office/powerpoint/2010/main" val="3048614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BF236D-E050-48DE-8226-7C8F7DFF308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E79E7503-7444-4C4C-9553-FAA185C2C1E5}"/>
              </a:ext>
            </a:extLst>
          </p:cNvPr>
          <p:cNvSpPr>
            <a:spLocks noGrp="1"/>
          </p:cNvSpPr>
          <p:nvPr>
            <p:ph type="dt" sz="half" idx="10"/>
          </p:nvPr>
        </p:nvSpPr>
        <p:spPr/>
        <p:txBody>
          <a:bodyPr/>
          <a:lstStyle/>
          <a:p>
            <a:fld id="{6D9EC655-2191-4BF6-8D27-A6C102AD3396}" type="datetimeFigureOut">
              <a:rPr lang="el-GR" smtClean="0"/>
              <a:t>15/12/2020</a:t>
            </a:fld>
            <a:endParaRPr lang="el-GR"/>
          </a:p>
        </p:txBody>
      </p:sp>
      <p:sp>
        <p:nvSpPr>
          <p:cNvPr id="4" name="Θέση υποσέλιδου 3">
            <a:extLst>
              <a:ext uri="{FF2B5EF4-FFF2-40B4-BE49-F238E27FC236}">
                <a16:creationId xmlns:a16="http://schemas.microsoft.com/office/drawing/2014/main" id="{8AC49A99-A2C2-4388-BDFD-12A0A1730ED0}"/>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8FD91C56-6746-4093-9C0F-AA83B2FCAB7D}"/>
              </a:ext>
            </a:extLst>
          </p:cNvPr>
          <p:cNvSpPr>
            <a:spLocks noGrp="1"/>
          </p:cNvSpPr>
          <p:nvPr>
            <p:ph type="sldNum" sz="quarter" idx="12"/>
          </p:nvPr>
        </p:nvSpPr>
        <p:spPr/>
        <p:txBody>
          <a:bodyPr/>
          <a:lstStyle/>
          <a:p>
            <a:fld id="{68D5A9E7-FD64-4084-95FA-E75C501E6665}" type="slidenum">
              <a:rPr lang="el-GR" smtClean="0"/>
              <a:t>‹#›</a:t>
            </a:fld>
            <a:endParaRPr lang="el-GR"/>
          </a:p>
        </p:txBody>
      </p:sp>
    </p:spTree>
    <p:extLst>
      <p:ext uri="{BB962C8B-B14F-4D97-AF65-F5344CB8AC3E}">
        <p14:creationId xmlns:p14="http://schemas.microsoft.com/office/powerpoint/2010/main" val="142484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486BD1F8-F8FD-41BE-8AA1-06DA0089615F}"/>
              </a:ext>
            </a:extLst>
          </p:cNvPr>
          <p:cNvSpPr>
            <a:spLocks noGrp="1"/>
          </p:cNvSpPr>
          <p:nvPr>
            <p:ph type="dt" sz="half" idx="10"/>
          </p:nvPr>
        </p:nvSpPr>
        <p:spPr/>
        <p:txBody>
          <a:bodyPr/>
          <a:lstStyle/>
          <a:p>
            <a:fld id="{6D9EC655-2191-4BF6-8D27-A6C102AD3396}" type="datetimeFigureOut">
              <a:rPr lang="el-GR" smtClean="0"/>
              <a:t>15/12/2020</a:t>
            </a:fld>
            <a:endParaRPr lang="el-GR"/>
          </a:p>
        </p:txBody>
      </p:sp>
      <p:sp>
        <p:nvSpPr>
          <p:cNvPr id="3" name="Θέση υποσέλιδου 2">
            <a:extLst>
              <a:ext uri="{FF2B5EF4-FFF2-40B4-BE49-F238E27FC236}">
                <a16:creationId xmlns:a16="http://schemas.microsoft.com/office/drawing/2014/main" id="{B847517D-2C1F-41C0-9E0F-B29510E29A2B}"/>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7E38CA84-9950-4023-AC6A-234FE774A504}"/>
              </a:ext>
            </a:extLst>
          </p:cNvPr>
          <p:cNvSpPr>
            <a:spLocks noGrp="1"/>
          </p:cNvSpPr>
          <p:nvPr>
            <p:ph type="sldNum" sz="quarter" idx="12"/>
          </p:nvPr>
        </p:nvSpPr>
        <p:spPr/>
        <p:txBody>
          <a:bodyPr/>
          <a:lstStyle/>
          <a:p>
            <a:fld id="{68D5A9E7-FD64-4084-95FA-E75C501E6665}" type="slidenum">
              <a:rPr lang="el-GR" smtClean="0"/>
              <a:t>‹#›</a:t>
            </a:fld>
            <a:endParaRPr lang="el-GR"/>
          </a:p>
        </p:txBody>
      </p:sp>
    </p:spTree>
    <p:extLst>
      <p:ext uri="{BB962C8B-B14F-4D97-AF65-F5344CB8AC3E}">
        <p14:creationId xmlns:p14="http://schemas.microsoft.com/office/powerpoint/2010/main" val="4000833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2F2246-10ED-4BE0-BCBB-900BDFC3122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8C0056B-2549-44F5-9FF2-82EDA3384E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AE7146A-9E11-4090-A7F2-837B71402A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144EFB3-47E2-4B0A-AA97-54AC6909389D}"/>
              </a:ext>
            </a:extLst>
          </p:cNvPr>
          <p:cNvSpPr>
            <a:spLocks noGrp="1"/>
          </p:cNvSpPr>
          <p:nvPr>
            <p:ph type="dt" sz="half" idx="10"/>
          </p:nvPr>
        </p:nvSpPr>
        <p:spPr/>
        <p:txBody>
          <a:bodyPr/>
          <a:lstStyle/>
          <a:p>
            <a:fld id="{6D9EC655-2191-4BF6-8D27-A6C102AD3396}" type="datetimeFigureOut">
              <a:rPr lang="el-GR" smtClean="0"/>
              <a:t>15/12/2020</a:t>
            </a:fld>
            <a:endParaRPr lang="el-GR"/>
          </a:p>
        </p:txBody>
      </p:sp>
      <p:sp>
        <p:nvSpPr>
          <p:cNvPr id="6" name="Θέση υποσέλιδου 5">
            <a:extLst>
              <a:ext uri="{FF2B5EF4-FFF2-40B4-BE49-F238E27FC236}">
                <a16:creationId xmlns:a16="http://schemas.microsoft.com/office/drawing/2014/main" id="{C7C8059C-9C38-4432-A8FD-138BAB98117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E5239FB-9C88-4ADC-9268-490AC2F425F1}"/>
              </a:ext>
            </a:extLst>
          </p:cNvPr>
          <p:cNvSpPr>
            <a:spLocks noGrp="1"/>
          </p:cNvSpPr>
          <p:nvPr>
            <p:ph type="sldNum" sz="quarter" idx="12"/>
          </p:nvPr>
        </p:nvSpPr>
        <p:spPr/>
        <p:txBody>
          <a:bodyPr/>
          <a:lstStyle/>
          <a:p>
            <a:fld id="{68D5A9E7-FD64-4084-95FA-E75C501E6665}" type="slidenum">
              <a:rPr lang="el-GR" smtClean="0"/>
              <a:t>‹#›</a:t>
            </a:fld>
            <a:endParaRPr lang="el-GR"/>
          </a:p>
        </p:txBody>
      </p:sp>
    </p:spTree>
    <p:extLst>
      <p:ext uri="{BB962C8B-B14F-4D97-AF65-F5344CB8AC3E}">
        <p14:creationId xmlns:p14="http://schemas.microsoft.com/office/powerpoint/2010/main" val="3320245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55F9A8-A517-473D-A108-1BD1A819EC2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E407CDAD-A6E9-445A-B566-C78168375F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5F456A2C-F1F0-4A26-B6D7-23076722EF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79185EF-D579-402D-8C85-45BD911D0485}"/>
              </a:ext>
            </a:extLst>
          </p:cNvPr>
          <p:cNvSpPr>
            <a:spLocks noGrp="1"/>
          </p:cNvSpPr>
          <p:nvPr>
            <p:ph type="dt" sz="half" idx="10"/>
          </p:nvPr>
        </p:nvSpPr>
        <p:spPr/>
        <p:txBody>
          <a:bodyPr/>
          <a:lstStyle/>
          <a:p>
            <a:fld id="{6D9EC655-2191-4BF6-8D27-A6C102AD3396}" type="datetimeFigureOut">
              <a:rPr lang="el-GR" smtClean="0"/>
              <a:t>15/12/2020</a:t>
            </a:fld>
            <a:endParaRPr lang="el-GR"/>
          </a:p>
        </p:txBody>
      </p:sp>
      <p:sp>
        <p:nvSpPr>
          <p:cNvPr id="6" name="Θέση υποσέλιδου 5">
            <a:extLst>
              <a:ext uri="{FF2B5EF4-FFF2-40B4-BE49-F238E27FC236}">
                <a16:creationId xmlns:a16="http://schemas.microsoft.com/office/drawing/2014/main" id="{14703188-887A-42AF-AC28-7F53B74EC35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38B45D4-6271-4E28-9E81-165A9F58B88B}"/>
              </a:ext>
            </a:extLst>
          </p:cNvPr>
          <p:cNvSpPr>
            <a:spLocks noGrp="1"/>
          </p:cNvSpPr>
          <p:nvPr>
            <p:ph type="sldNum" sz="quarter" idx="12"/>
          </p:nvPr>
        </p:nvSpPr>
        <p:spPr/>
        <p:txBody>
          <a:bodyPr/>
          <a:lstStyle/>
          <a:p>
            <a:fld id="{68D5A9E7-FD64-4084-95FA-E75C501E6665}" type="slidenum">
              <a:rPr lang="el-GR" smtClean="0"/>
              <a:t>‹#›</a:t>
            </a:fld>
            <a:endParaRPr lang="el-GR"/>
          </a:p>
        </p:txBody>
      </p:sp>
    </p:spTree>
    <p:extLst>
      <p:ext uri="{BB962C8B-B14F-4D97-AF65-F5344CB8AC3E}">
        <p14:creationId xmlns:p14="http://schemas.microsoft.com/office/powerpoint/2010/main" val="4166160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0F277541-7E0B-44DC-9228-53EBB7DD82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235BC31-B446-4D77-83F2-BA6C709784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9F7FB62-097D-473F-8933-DB573712F8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9EC655-2191-4BF6-8D27-A6C102AD3396}" type="datetimeFigureOut">
              <a:rPr lang="el-GR" smtClean="0"/>
              <a:t>15/12/2020</a:t>
            </a:fld>
            <a:endParaRPr lang="el-GR"/>
          </a:p>
        </p:txBody>
      </p:sp>
      <p:sp>
        <p:nvSpPr>
          <p:cNvPr id="5" name="Θέση υποσέλιδου 4">
            <a:extLst>
              <a:ext uri="{FF2B5EF4-FFF2-40B4-BE49-F238E27FC236}">
                <a16:creationId xmlns:a16="http://schemas.microsoft.com/office/drawing/2014/main" id="{0E5E2EA0-1798-4A63-A3DC-9FC9FFDA28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797A3E58-39C2-4963-B1AB-70AE850C3B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D5A9E7-FD64-4084-95FA-E75C501E6665}" type="slidenum">
              <a:rPr lang="el-GR" smtClean="0"/>
              <a:t>‹#›</a:t>
            </a:fld>
            <a:endParaRPr lang="el-GR"/>
          </a:p>
        </p:txBody>
      </p:sp>
    </p:spTree>
    <p:extLst>
      <p:ext uri="{BB962C8B-B14F-4D97-AF65-F5344CB8AC3E}">
        <p14:creationId xmlns:p14="http://schemas.microsoft.com/office/powerpoint/2010/main" val="2476486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a:extLst>
              <a:ext uri="{FF2B5EF4-FFF2-40B4-BE49-F238E27FC236}">
                <a16:creationId xmlns:a16="http://schemas.microsoft.com/office/drawing/2014/main" id="{6538773A-EDE1-413E-9E40-F924E3BFE9BD}"/>
              </a:ext>
            </a:extLst>
          </p:cNvPr>
          <p:cNvSpPr>
            <a:spLocks noGrp="1"/>
          </p:cNvSpPr>
          <p:nvPr>
            <p:ph type="title"/>
          </p:nvPr>
        </p:nvSpPr>
        <p:spPr>
          <a:xfrm>
            <a:off x="838200" y="3497802"/>
            <a:ext cx="10515600" cy="958788"/>
          </a:xfrm>
        </p:spPr>
        <p:txBody>
          <a:bodyPr>
            <a:normAutofit fontScale="90000"/>
          </a:bodyPr>
          <a:lstStyle/>
          <a:p>
            <a:pPr algn="ctr">
              <a:lnSpc>
                <a:spcPct val="150000"/>
              </a:lnSpc>
            </a:pPr>
            <a:r>
              <a:rPr lang="el-GR" b="1" dirty="0">
                <a:solidFill>
                  <a:srgbClr val="FF0000"/>
                </a:solidFill>
                <a:latin typeface="Comic Sans MS" panose="030F0702030302020204" pitchFamily="66" charset="0"/>
              </a:rPr>
              <a:t> ΟΜΟΡΦΑ ΛΟΥΛΟΥΔΑΚΙΑ ΠΟΥ ΜΠΟΡΕΙ Ο ΚΑΘΕΝΑΣ ΝΑ ΕΧΕΙ ΣΕ ΓΛΑΣΤΡΑ ΣΤΟ ΜΠΑΛΚΟΝΙ ΤΟΥ</a:t>
            </a:r>
            <a:br>
              <a:rPr lang="el-GR" b="1" dirty="0">
                <a:solidFill>
                  <a:srgbClr val="FF0000"/>
                </a:solidFill>
                <a:latin typeface="Comic Sans MS" panose="030F0702030302020204" pitchFamily="66" charset="0"/>
              </a:rPr>
            </a:br>
            <a:br>
              <a:rPr lang="el-GR" b="1" dirty="0">
                <a:solidFill>
                  <a:srgbClr val="FF0000"/>
                </a:solidFill>
                <a:latin typeface="Comic Sans MS" panose="030F0702030302020204" pitchFamily="66" charset="0"/>
              </a:rPr>
            </a:br>
            <a:r>
              <a:rPr lang="el-GR" sz="2200" b="1" dirty="0">
                <a:latin typeface="Comic Sans MS" panose="030F0702030302020204" pitchFamily="66" charset="0"/>
              </a:rPr>
              <a:t>ΝΤΑΛΗ ΑΝΑΣΤΑΣΙΑ</a:t>
            </a:r>
            <a:br>
              <a:rPr lang="el-GR" sz="2200" b="1" dirty="0">
                <a:latin typeface="Comic Sans MS" panose="030F0702030302020204" pitchFamily="66" charset="0"/>
              </a:rPr>
            </a:br>
            <a:br>
              <a:rPr lang="el-GR" b="1" dirty="0">
                <a:solidFill>
                  <a:srgbClr val="FF0000"/>
                </a:solidFill>
                <a:latin typeface="Comic Sans MS" panose="030F0702030302020204" pitchFamily="66" charset="0"/>
              </a:rPr>
            </a:br>
            <a:r>
              <a:rPr lang="el-GR" b="1" dirty="0">
                <a:solidFill>
                  <a:srgbClr val="FF0000"/>
                </a:solidFill>
                <a:latin typeface="Comic Sans MS" panose="030F0702030302020204" pitchFamily="66" charset="0"/>
              </a:rPr>
              <a:t>  </a:t>
            </a:r>
          </a:p>
        </p:txBody>
      </p:sp>
    </p:spTree>
    <p:extLst>
      <p:ext uri="{BB962C8B-B14F-4D97-AF65-F5344CB8AC3E}">
        <p14:creationId xmlns:p14="http://schemas.microsoft.com/office/powerpoint/2010/main" val="3260267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6EE356F-BBC1-412B-B26B-2E93B4A376CC}"/>
              </a:ext>
            </a:extLst>
          </p:cNvPr>
          <p:cNvSpPr>
            <a:spLocks noGrp="1"/>
          </p:cNvSpPr>
          <p:nvPr>
            <p:ph type="title"/>
          </p:nvPr>
        </p:nvSpPr>
        <p:spPr/>
        <p:txBody>
          <a:bodyPr/>
          <a:lstStyle/>
          <a:p>
            <a:pPr algn="ctr"/>
            <a:r>
              <a:rPr lang="el-GR" b="1" dirty="0">
                <a:solidFill>
                  <a:srgbClr val="FF0000"/>
                </a:solidFill>
                <a:latin typeface="Comic Sans MS" panose="030F0702030302020204" pitchFamily="66" charset="0"/>
              </a:rPr>
              <a:t>ΚΑΜΕΛΙΑ</a:t>
            </a:r>
          </a:p>
        </p:txBody>
      </p:sp>
      <p:sp>
        <p:nvSpPr>
          <p:cNvPr id="6" name="Θέση περιεχομένου 5">
            <a:extLst>
              <a:ext uri="{FF2B5EF4-FFF2-40B4-BE49-F238E27FC236}">
                <a16:creationId xmlns:a16="http://schemas.microsoft.com/office/drawing/2014/main" id="{EFB39D8F-A9D4-43EC-9E26-176BB7567312}"/>
              </a:ext>
            </a:extLst>
          </p:cNvPr>
          <p:cNvSpPr>
            <a:spLocks noGrp="1"/>
          </p:cNvSpPr>
          <p:nvPr>
            <p:ph sz="half" idx="2"/>
          </p:nvPr>
        </p:nvSpPr>
        <p:spPr/>
        <p:txBody>
          <a:bodyPr>
            <a:normAutofit fontScale="70000" lnSpcReduction="20000"/>
          </a:bodyPr>
          <a:lstStyle/>
          <a:p>
            <a:pPr marL="0" indent="0">
              <a:lnSpc>
                <a:spcPct val="160000"/>
              </a:lnSpc>
              <a:buNone/>
            </a:pPr>
            <a:r>
              <a:rPr lang="el-GR" dirty="0">
                <a:latin typeface="Comic Sans MS" panose="030F0702030302020204" pitchFamily="66" charset="0"/>
              </a:rPr>
              <a:t>Η καμέλια είναι ένας εντυπωσιακός ανθοφόρος καλλωπιστικός θάμνος που ξεχωρίζει για το γυαλιστερό φύλλωμά της και τα πανέμορφα μονά ή διπλά λουλούδια της σε λευκό, ροζέ και κόκκινο χρώμα. Οι περισσότερες ποικιλίες της προέρχονται από την ιαπωνική καμέλια, φθάνουν σε ύψος 2-3 μέτρα και ανθίζουν από τα τέλη Ιανουαρίου μέχρι τα μέσα Μαΐου.</a:t>
            </a:r>
          </a:p>
        </p:txBody>
      </p:sp>
      <p:pic>
        <p:nvPicPr>
          <p:cNvPr id="1026" name="Picture 2" descr="5 Î¼ÏÏÏÎ¹ÎºÎ¬ Î³Î¹Î± ÏÏÎ¿Î½ÏÎ¯Î´Î± ÎºÎ±Î¼Î­Î»Î¹Î±Ï">
            <a:extLst>
              <a:ext uri="{FF2B5EF4-FFF2-40B4-BE49-F238E27FC236}">
                <a16:creationId xmlns:a16="http://schemas.microsoft.com/office/drawing/2014/main" id="{64964013-944A-40B0-9D63-316A01722CD7}"/>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38200" y="2705894"/>
            <a:ext cx="51816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4838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Î¡Î¿Î´ÏÎ´ÎµÎ½ÏÏÎ¿, Î»Î¿ÏÎ»Î¿ÏÎ´Î¹ Î±ÏÏ ÏÎ± ÎÎ¼Î±Î»Î¬Î¹Î±">
            <a:extLst>
              <a:ext uri="{FF2B5EF4-FFF2-40B4-BE49-F238E27FC236}">
                <a16:creationId xmlns:a16="http://schemas.microsoft.com/office/drawing/2014/main" id="{DFD78C29-445F-47CF-B0A2-AFE8420EB8B5}"/>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580748" y="1899821"/>
            <a:ext cx="5181600" cy="4279037"/>
          </a:xfrm>
          <a:prstGeom prst="rect">
            <a:avLst/>
          </a:prstGeom>
          <a:noFill/>
          <a:extLst>
            <a:ext uri="{909E8E84-426E-40DD-AFC4-6F175D3DCCD1}">
              <a14:hiddenFill xmlns:a14="http://schemas.microsoft.com/office/drawing/2010/main">
                <a:solidFill>
                  <a:srgbClr val="FFFFFF"/>
                </a:solidFill>
              </a14:hiddenFill>
            </a:ext>
          </a:extLst>
        </p:spPr>
      </p:pic>
      <p:sp>
        <p:nvSpPr>
          <p:cNvPr id="4" name="Τίτλος 3">
            <a:extLst>
              <a:ext uri="{FF2B5EF4-FFF2-40B4-BE49-F238E27FC236}">
                <a16:creationId xmlns:a16="http://schemas.microsoft.com/office/drawing/2014/main" id="{70EBD011-47DD-4A89-8E63-DC9DA20C3B8E}"/>
              </a:ext>
            </a:extLst>
          </p:cNvPr>
          <p:cNvSpPr>
            <a:spLocks noGrp="1"/>
          </p:cNvSpPr>
          <p:nvPr>
            <p:ph type="title"/>
          </p:nvPr>
        </p:nvSpPr>
        <p:spPr/>
        <p:txBody>
          <a:bodyPr>
            <a:normAutofit fontScale="90000"/>
          </a:bodyPr>
          <a:lstStyle/>
          <a:p>
            <a:pPr algn="ctr"/>
            <a:br>
              <a:rPr lang="el-GR" b="1" dirty="0">
                <a:solidFill>
                  <a:srgbClr val="FF0000"/>
                </a:solidFill>
              </a:rPr>
            </a:br>
            <a:r>
              <a:rPr lang="el-GR" b="1" dirty="0">
                <a:solidFill>
                  <a:srgbClr val="FF0000"/>
                </a:solidFill>
                <a:latin typeface="Comic Sans MS" panose="030F0702030302020204" pitchFamily="66" charset="0"/>
              </a:rPr>
              <a:t>ΡΟΔΟΔΕΝΤΡΟ</a:t>
            </a:r>
            <a:br>
              <a:rPr lang="el-GR" b="1" dirty="0">
                <a:solidFill>
                  <a:srgbClr val="FF0000"/>
                </a:solidFill>
                <a:latin typeface="Comic Sans MS" panose="030F0702030302020204" pitchFamily="66" charset="0"/>
              </a:rPr>
            </a:br>
            <a:r>
              <a:rPr lang="el-GR" b="1" dirty="0">
                <a:solidFill>
                  <a:srgbClr val="FF0000"/>
                </a:solidFill>
                <a:latin typeface="Comic Sans MS" panose="030F0702030302020204" pitchFamily="66" charset="0"/>
              </a:rPr>
              <a:t>ΛΟΥΛΟΥΔΙ ΑΠΟ ΤΑ ΙΜΑΛΑΙΑ</a:t>
            </a:r>
            <a:br>
              <a:rPr lang="el-GR" dirty="0">
                <a:solidFill>
                  <a:srgbClr val="FF0000"/>
                </a:solidFill>
                <a:latin typeface="Comic Sans MS" panose="030F0702030302020204" pitchFamily="66" charset="0"/>
              </a:rPr>
            </a:br>
            <a:endParaRPr lang="el-GR" dirty="0">
              <a:solidFill>
                <a:srgbClr val="FF0000"/>
              </a:solidFill>
              <a:latin typeface="Comic Sans MS" panose="030F0702030302020204" pitchFamily="66" charset="0"/>
            </a:endParaRPr>
          </a:p>
        </p:txBody>
      </p:sp>
      <p:sp>
        <p:nvSpPr>
          <p:cNvPr id="6" name="Θέση περιεχομένου 5">
            <a:extLst>
              <a:ext uri="{FF2B5EF4-FFF2-40B4-BE49-F238E27FC236}">
                <a16:creationId xmlns:a16="http://schemas.microsoft.com/office/drawing/2014/main" id="{1E8894B9-96BB-424C-AA73-54B114100AE1}"/>
              </a:ext>
            </a:extLst>
          </p:cNvPr>
          <p:cNvSpPr>
            <a:spLocks noGrp="1"/>
          </p:cNvSpPr>
          <p:nvPr>
            <p:ph sz="half" idx="2"/>
          </p:nvPr>
        </p:nvSpPr>
        <p:spPr>
          <a:xfrm>
            <a:off x="6172200" y="1825624"/>
            <a:ext cx="5181600" cy="4459765"/>
          </a:xfrm>
        </p:spPr>
        <p:txBody>
          <a:bodyPr>
            <a:normAutofit/>
          </a:bodyPr>
          <a:lstStyle/>
          <a:p>
            <a:pPr marL="0" indent="0">
              <a:buNone/>
            </a:pPr>
            <a:r>
              <a:rPr lang="el-GR" dirty="0">
                <a:latin typeface="Comic Sans MS" panose="030F0702030302020204" pitchFamily="66" charset="0"/>
              </a:rPr>
              <a:t>Το ροδόδεντρο είναι ένας υπέροχος αειθαλής καλλωπιστικός θάμνος με πυκνό φύλλωμα και εντυπωσιακά άνθη τα οποία ποικίλλουν σε χρώμα και σε μέγεθος. Εξωτικό λουλούδι που αγαπάει τη δροσιά, το ροδόδεντρο γεμίζει με άνθη μέσα στο χειμώνα και τα διατηρεί μέχρι τον Φεβρουάριο.</a:t>
            </a:r>
          </a:p>
        </p:txBody>
      </p:sp>
    </p:spTree>
    <p:extLst>
      <p:ext uri="{BB962C8B-B14F-4D97-AF65-F5344CB8AC3E}">
        <p14:creationId xmlns:p14="http://schemas.microsoft.com/office/powerpoint/2010/main" val="2141107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58CAF32E-A661-401A-AEF6-65B4A7823002}"/>
              </a:ext>
            </a:extLst>
          </p:cNvPr>
          <p:cNvSpPr>
            <a:spLocks noGrp="1"/>
          </p:cNvSpPr>
          <p:nvPr>
            <p:ph type="title"/>
          </p:nvPr>
        </p:nvSpPr>
        <p:spPr/>
        <p:txBody>
          <a:bodyPr/>
          <a:lstStyle/>
          <a:p>
            <a:pPr algn="ctr"/>
            <a:r>
              <a:rPr lang="el-GR" b="1" dirty="0">
                <a:solidFill>
                  <a:srgbClr val="FF0000"/>
                </a:solidFill>
                <a:latin typeface="Comic Sans MS" panose="030F0702030302020204" pitchFamily="66" charset="0"/>
              </a:rPr>
              <a:t>ΓΑΡΔΕΝΙΑ</a:t>
            </a:r>
          </a:p>
        </p:txBody>
      </p:sp>
      <p:sp>
        <p:nvSpPr>
          <p:cNvPr id="6" name="Θέση περιεχομένου 5">
            <a:extLst>
              <a:ext uri="{FF2B5EF4-FFF2-40B4-BE49-F238E27FC236}">
                <a16:creationId xmlns:a16="http://schemas.microsoft.com/office/drawing/2014/main" id="{75C5607E-40FB-42EE-B2F1-F03D11E808DF}"/>
              </a:ext>
            </a:extLst>
          </p:cNvPr>
          <p:cNvSpPr>
            <a:spLocks noGrp="1"/>
          </p:cNvSpPr>
          <p:nvPr>
            <p:ph sz="half" idx="2"/>
          </p:nvPr>
        </p:nvSpPr>
        <p:spPr>
          <a:xfrm>
            <a:off x="6172200" y="1825624"/>
            <a:ext cx="5181600" cy="5032375"/>
          </a:xfrm>
        </p:spPr>
        <p:txBody>
          <a:bodyPr>
            <a:noAutofit/>
          </a:bodyPr>
          <a:lstStyle/>
          <a:p>
            <a:pPr marL="0" indent="0">
              <a:buNone/>
            </a:pPr>
            <a:r>
              <a:rPr lang="el-GR" dirty="0">
                <a:latin typeface="Comic Sans MS" panose="030F0702030302020204" pitchFamily="66" charset="0"/>
              </a:rPr>
              <a:t>Υπάρχουν πολλά είδη γαρδένιας, είτε θάμνοι είτε μικρά δενδρύλλια. Με καταγωγή από την Ασία και την Αφρική, η γαρδένια φυτεύεται τόσο στον κήπο όσο και σε γλάστρα στην αυλή. Με την κατάλληλη περιποίηση, η γαρδένια μάς χαρίζει πλούσια ανθοφορία στα τέλη της άνοιξης, ενώ έχει και μια δεύτερη ανθοφορία στις αρχές του φθινοπώρου.</a:t>
            </a:r>
          </a:p>
        </p:txBody>
      </p:sp>
      <p:pic>
        <p:nvPicPr>
          <p:cNvPr id="2050" name="Picture 2" descr="10 Î¼ÏÏÏÎ¹ÎºÎ¬ Î³Î¹Î± ÏÏÎ¿Î½ÏÎ¯Î´Î± Î³Î±ÏÎ´Î­Î½Î¹Î±Ï">
            <a:extLst>
              <a:ext uri="{FF2B5EF4-FFF2-40B4-BE49-F238E27FC236}">
                <a16:creationId xmlns:a16="http://schemas.microsoft.com/office/drawing/2014/main" id="{6BA24BA3-E515-41BD-B165-45A7580CDF43}"/>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38200" y="1926455"/>
            <a:ext cx="5181600" cy="38440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891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386588-6120-4BF7-AB7F-8F37AA763608}"/>
              </a:ext>
            </a:extLst>
          </p:cNvPr>
          <p:cNvSpPr>
            <a:spLocks noGrp="1"/>
          </p:cNvSpPr>
          <p:nvPr>
            <p:ph type="title"/>
          </p:nvPr>
        </p:nvSpPr>
        <p:spPr/>
        <p:txBody>
          <a:bodyPr/>
          <a:lstStyle/>
          <a:p>
            <a:pPr algn="ctr"/>
            <a:r>
              <a:rPr lang="el-GR" b="1" dirty="0">
                <a:solidFill>
                  <a:srgbClr val="FF0000"/>
                </a:solidFill>
                <a:latin typeface="Comic Sans MS" panose="030F0702030302020204" pitchFamily="66" charset="0"/>
              </a:rPr>
              <a:t>ΙΒΙΣΚΟΣ</a:t>
            </a:r>
          </a:p>
        </p:txBody>
      </p:sp>
      <p:sp>
        <p:nvSpPr>
          <p:cNvPr id="5" name="Θέση περιεχομένου 4">
            <a:extLst>
              <a:ext uri="{FF2B5EF4-FFF2-40B4-BE49-F238E27FC236}">
                <a16:creationId xmlns:a16="http://schemas.microsoft.com/office/drawing/2014/main" id="{F49D0EA8-70F5-48EF-A917-B0EF0C973413}"/>
              </a:ext>
            </a:extLst>
          </p:cNvPr>
          <p:cNvSpPr>
            <a:spLocks noGrp="1"/>
          </p:cNvSpPr>
          <p:nvPr>
            <p:ph sz="half" idx="2"/>
          </p:nvPr>
        </p:nvSpPr>
        <p:spPr/>
        <p:txBody>
          <a:bodyPr>
            <a:normAutofit fontScale="92500" lnSpcReduction="20000"/>
          </a:bodyPr>
          <a:lstStyle/>
          <a:p>
            <a:pPr marL="0" indent="0">
              <a:lnSpc>
                <a:spcPct val="150000"/>
              </a:lnSpc>
              <a:buNone/>
            </a:pPr>
            <a:r>
              <a:rPr lang="el-GR" dirty="0">
                <a:latin typeface="Comic Sans MS" panose="030F0702030302020204" pitchFamily="66" charset="0"/>
              </a:rPr>
              <a:t>Αειθαλής θάμνος ή μικρό καλλωπιστικό δέντρο, ο ιβίσκος εντυπωσιάζει με τα υπέροχα μεγάλα άνθη, λευκού, μωβ, κόκκινου, πορτοκαλί και ροζ χρώματος που ξεπροβάλλουν ανάμεσα από τα χαρακτηριστικά τριγωνικά οδοντωτά φύλλα του.</a:t>
            </a:r>
          </a:p>
        </p:txBody>
      </p:sp>
      <p:pic>
        <p:nvPicPr>
          <p:cNvPr id="3074" name="Picture 2" descr="5 Î¼ÏÏÏÎ¹ÎºÎ¬ Î³Î¹Î± ÏÏÎ¿Î½ÏÎ¯Î´Î± Î¹Î²Î¯ÏÎºÎ¿Ï">
            <a:extLst>
              <a:ext uri="{FF2B5EF4-FFF2-40B4-BE49-F238E27FC236}">
                <a16:creationId xmlns:a16="http://schemas.microsoft.com/office/drawing/2014/main" id="{B7AAA473-90A2-4561-9617-8BED2B8C56C6}"/>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38200" y="2705894"/>
            <a:ext cx="51816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1879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BBD27D4A-1200-4585-A882-25CF59F89458}"/>
              </a:ext>
            </a:extLst>
          </p:cNvPr>
          <p:cNvSpPr>
            <a:spLocks noGrp="1"/>
          </p:cNvSpPr>
          <p:nvPr>
            <p:ph type="title"/>
          </p:nvPr>
        </p:nvSpPr>
        <p:spPr/>
        <p:txBody>
          <a:bodyPr/>
          <a:lstStyle/>
          <a:p>
            <a:pPr algn="ctr"/>
            <a:r>
              <a:rPr lang="el-GR" b="1" dirty="0">
                <a:solidFill>
                  <a:srgbClr val="FF0000"/>
                </a:solidFill>
                <a:latin typeface="Comic Sans MS" panose="030F0702030302020204" pitchFamily="66" charset="0"/>
              </a:rPr>
              <a:t>ΔΙΠΛΑΔΕΝΙΑ</a:t>
            </a:r>
          </a:p>
        </p:txBody>
      </p:sp>
      <p:sp>
        <p:nvSpPr>
          <p:cNvPr id="6" name="Θέση περιεχομένου 5">
            <a:extLst>
              <a:ext uri="{FF2B5EF4-FFF2-40B4-BE49-F238E27FC236}">
                <a16:creationId xmlns:a16="http://schemas.microsoft.com/office/drawing/2014/main" id="{80B1F9D2-DEA4-4475-888E-B90BC55F16C2}"/>
              </a:ext>
            </a:extLst>
          </p:cNvPr>
          <p:cNvSpPr>
            <a:spLocks noGrp="1"/>
          </p:cNvSpPr>
          <p:nvPr>
            <p:ph sz="half" idx="2"/>
          </p:nvPr>
        </p:nvSpPr>
        <p:spPr/>
        <p:txBody>
          <a:bodyPr>
            <a:normAutofit fontScale="92500" lnSpcReduction="20000"/>
          </a:bodyPr>
          <a:lstStyle/>
          <a:p>
            <a:pPr marL="0" indent="0">
              <a:lnSpc>
                <a:spcPct val="150000"/>
              </a:lnSpc>
              <a:buNone/>
            </a:pPr>
            <a:r>
              <a:rPr lang="el-GR" dirty="0">
                <a:latin typeface="Comic Sans MS" panose="030F0702030302020204" pitchFamily="66" charset="0"/>
              </a:rPr>
              <a:t>Η </a:t>
            </a:r>
            <a:r>
              <a:rPr lang="el-GR" dirty="0" err="1">
                <a:latin typeface="Comic Sans MS" panose="030F0702030302020204" pitchFamily="66" charset="0"/>
              </a:rPr>
              <a:t>διπλαδένια</a:t>
            </a:r>
            <a:r>
              <a:rPr lang="el-GR" dirty="0">
                <a:latin typeface="Comic Sans MS" panose="030F0702030302020204" pitchFamily="66" charset="0"/>
              </a:rPr>
              <a:t> είναι αναρριχώμενο αειθαλές φυτό που χαρακτηρίζεται από γρήγορο ρυθμό ανάπτυξης, μακρόστενα και λαμπερά πράσινα φύλλα της και εντυπωσιακά άνθη σε αποχρώσεις κόκκινου, φούξια, ροζ και λευκού.</a:t>
            </a:r>
          </a:p>
        </p:txBody>
      </p:sp>
      <p:pic>
        <p:nvPicPr>
          <p:cNvPr id="1026" name="Picture 2" descr="ÎÎ¹ÏÎ»Î±Î´Î­Î½Î¹Î±, ÏÎ¿ Î²ÏÎ±Î¶Î¹Î»Î¹Î¬Î½Î¹ÎºÎ¿ Î³Î¹Î±ÏÎµÎ¼Î¯">
            <a:extLst>
              <a:ext uri="{FF2B5EF4-FFF2-40B4-BE49-F238E27FC236}">
                <a16:creationId xmlns:a16="http://schemas.microsoft.com/office/drawing/2014/main" id="{7598144A-E5A7-462E-A0B6-94B83D10A989}"/>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38200" y="2705894"/>
            <a:ext cx="51816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5813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DFDF0A9B-CF4F-421D-8D4D-AE01BA49F073}"/>
              </a:ext>
            </a:extLst>
          </p:cNvPr>
          <p:cNvSpPr>
            <a:spLocks noGrp="1"/>
          </p:cNvSpPr>
          <p:nvPr>
            <p:ph type="title"/>
          </p:nvPr>
        </p:nvSpPr>
        <p:spPr/>
        <p:txBody>
          <a:bodyPr/>
          <a:lstStyle/>
          <a:p>
            <a:pPr algn="ctr"/>
            <a:r>
              <a:rPr lang="el-GR" b="1" dirty="0">
                <a:solidFill>
                  <a:srgbClr val="FF0000"/>
                </a:solidFill>
                <a:latin typeface="Comic Sans MS" panose="030F0702030302020204" pitchFamily="66" charset="0"/>
              </a:rPr>
              <a:t>ΓΙΑΣΕΜΙ</a:t>
            </a:r>
          </a:p>
        </p:txBody>
      </p:sp>
      <p:sp>
        <p:nvSpPr>
          <p:cNvPr id="6" name="Θέση περιεχομένου 5">
            <a:extLst>
              <a:ext uri="{FF2B5EF4-FFF2-40B4-BE49-F238E27FC236}">
                <a16:creationId xmlns:a16="http://schemas.microsoft.com/office/drawing/2014/main" id="{0677D186-4394-4B62-B294-143B2E70B42A}"/>
              </a:ext>
            </a:extLst>
          </p:cNvPr>
          <p:cNvSpPr>
            <a:spLocks noGrp="1"/>
          </p:cNvSpPr>
          <p:nvPr>
            <p:ph sz="half" idx="2"/>
          </p:nvPr>
        </p:nvSpPr>
        <p:spPr/>
        <p:txBody>
          <a:bodyPr>
            <a:normAutofit fontScale="92500" lnSpcReduction="20000"/>
          </a:bodyPr>
          <a:lstStyle/>
          <a:p>
            <a:pPr marL="0" indent="0">
              <a:lnSpc>
                <a:spcPct val="150000"/>
              </a:lnSpc>
              <a:buNone/>
            </a:pPr>
            <a:r>
              <a:rPr lang="el-GR" dirty="0">
                <a:latin typeface="Comic Sans MS" panose="030F0702030302020204" pitchFamily="66" charset="0"/>
              </a:rPr>
              <a:t>Το γιασεμί είναι το δημοφιλέστερο αναρριχώμενο φυτό που μας χαρίζει απλόχερα το γλυκό άρωμα των λουλουδιών του. Η ανθοφορία του ξεκινά μόλις ζεστάνει ο καιρός την άνοιξη και διατηρείται μέχρι τα πρώτα κρύα του χειμώνα. </a:t>
            </a:r>
          </a:p>
        </p:txBody>
      </p:sp>
      <p:pic>
        <p:nvPicPr>
          <p:cNvPr id="2050" name="Picture 2" descr="ÎÎ¹Î±ÏÎµÎ¼Î¯, 6 Î¼ÏÏÏÎ¹ÎºÎ¬ Î³Î¹Î± ÏÎ· ÏÏÎ¿Î½ÏÎ¯Î´Î± ÏÎ¿Ï">
            <a:extLst>
              <a:ext uri="{FF2B5EF4-FFF2-40B4-BE49-F238E27FC236}">
                <a16:creationId xmlns:a16="http://schemas.microsoft.com/office/drawing/2014/main" id="{412436C0-FF40-4359-BA10-4527D138A7FD}"/>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38200" y="2705894"/>
            <a:ext cx="51816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461165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302</Words>
  <Application>Microsoft Office PowerPoint</Application>
  <PresentationFormat>Ευρεία οθόνη</PresentationFormat>
  <Paragraphs>13</Paragraphs>
  <Slides>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7</vt:i4>
      </vt:variant>
    </vt:vector>
  </HeadingPairs>
  <TitlesOfParts>
    <vt:vector size="12" baseType="lpstr">
      <vt:lpstr>Arial</vt:lpstr>
      <vt:lpstr>Calibri</vt:lpstr>
      <vt:lpstr>Calibri Light</vt:lpstr>
      <vt:lpstr>Comic Sans MS</vt:lpstr>
      <vt:lpstr>Θέμα του Office</vt:lpstr>
      <vt:lpstr> ΟΜΟΡΦΑ ΛΟΥΛΟΥΔΑΚΙΑ ΠΟΥ ΜΠΟΡΕΙ Ο ΚΑΘΕΝΑΣ ΝΑ ΕΧΕΙ ΣΕ ΓΛΑΣΤΡΑ ΣΤΟ ΜΠΑΛΚΟΝΙ ΤΟΥ  ΝΤΑΛΗ ΑΝΑΣΤΑΣΙΑ    </vt:lpstr>
      <vt:lpstr>ΚΑΜΕΛΙΑ</vt:lpstr>
      <vt:lpstr> ΡΟΔΟΔΕΝΤΡΟ ΛΟΥΛΟΥΔΙ ΑΠΟ ΤΑ ΙΜΑΛΑΙΑ </vt:lpstr>
      <vt:lpstr>ΓΑΡΔΕΝΙΑ</vt:lpstr>
      <vt:lpstr>ΙΒΙΣΚΟΣ</vt:lpstr>
      <vt:lpstr>ΔΙΠΛΑΔΕΝΙΑ</vt:lpstr>
      <vt:lpstr>ΓΙΑΣΕΜΙ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vasilis lyras</dc:creator>
  <cp:lastModifiedBy>vasilis lyras</cp:lastModifiedBy>
  <cp:revision>4</cp:revision>
  <dcterms:created xsi:type="dcterms:W3CDTF">2020-12-11T17:09:26Z</dcterms:created>
  <dcterms:modified xsi:type="dcterms:W3CDTF">2020-12-15T13:39:50Z</dcterms:modified>
</cp:coreProperties>
</file>