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84" y="1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Ανακύκλωση και οικολογία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Καθημερινά χρησιμοποιούμε χαρτί, γυαλί, πλαστικό, μεταλλικά αντικείμενα.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6"/>
          <a:stretch/>
        </p:blipFill>
        <p:spPr>
          <a:xfrm>
            <a:off x="2592924" y="3186475"/>
            <a:ext cx="8684285" cy="293826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8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943" y="332477"/>
            <a:ext cx="8911687" cy="1280890"/>
          </a:xfrm>
        </p:spPr>
        <p:txBody>
          <a:bodyPr/>
          <a:lstStyle/>
          <a:p>
            <a:r>
              <a:rPr lang="el-GR" dirty="0" smtClean="0"/>
              <a:t>Για να δημιουργηθούν όλα αυτά χρειάζονται </a:t>
            </a:r>
            <a:r>
              <a:rPr lang="el-GR" u="sng" dirty="0" smtClean="0"/>
              <a:t>πρώτες ύλες</a:t>
            </a:r>
            <a:r>
              <a:rPr lang="el-GR" dirty="0" smtClean="0"/>
              <a:t>.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4118" y="1680742"/>
            <a:ext cx="4135117" cy="74705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Το χαρτί δημιουργείται από το ξύλο.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657" y="4611080"/>
            <a:ext cx="2065343" cy="206534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851539"/>
            <a:ext cx="3999001" cy="5762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l-GR" dirty="0" smtClean="0"/>
              <a:t>Το γυαλί από την άμμο.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0" y="2660237"/>
            <a:ext cx="3206866" cy="1950843"/>
          </a:xfrm>
        </p:spPr>
      </p:pic>
      <p:sp>
        <p:nvSpPr>
          <p:cNvPr id="9" name="Bent Arrow 8"/>
          <p:cNvSpPr/>
          <p:nvPr/>
        </p:nvSpPr>
        <p:spPr>
          <a:xfrm rot="5400000">
            <a:off x="4112788" y="3258764"/>
            <a:ext cx="1237130" cy="10757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5" y="2660237"/>
            <a:ext cx="3296758" cy="1891646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rot="5400000">
            <a:off x="9635210" y="3258764"/>
            <a:ext cx="1237130" cy="10757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193" y="4586473"/>
            <a:ext cx="1969437" cy="196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0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01706"/>
            <a:ext cx="8911687" cy="170329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 πρόβλημα είναι πως αυτές οι πρώτες ύλες </a:t>
            </a:r>
            <a:r>
              <a:rPr lang="el-GR" b="1" dirty="0" smtClean="0"/>
              <a:t>δεν είναι άπειρες</a:t>
            </a:r>
            <a:r>
              <a:rPr lang="el-GR" dirty="0" smtClean="0"/>
              <a:t> και </a:t>
            </a:r>
            <a:r>
              <a:rPr lang="el-GR" dirty="0"/>
              <a:t>κάποια </a:t>
            </a:r>
            <a:r>
              <a:rPr lang="el-GR" dirty="0" smtClean="0"/>
              <a:t>στιγμή</a:t>
            </a:r>
            <a:br>
              <a:rPr lang="el-GR" dirty="0" smtClean="0"/>
            </a:br>
            <a:r>
              <a:rPr lang="el-GR" b="1" dirty="0" smtClean="0"/>
              <a:t>θα τελειώσουν.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84" y="2586300"/>
            <a:ext cx="3778250" cy="3778250"/>
          </a:xfrm>
        </p:spPr>
      </p:pic>
      <p:sp>
        <p:nvSpPr>
          <p:cNvPr id="5" name="TextBox 4"/>
          <p:cNvSpPr txBox="1"/>
          <p:nvPr/>
        </p:nvSpPr>
        <p:spPr>
          <a:xfrm>
            <a:off x="7960658" y="2124635"/>
            <a:ext cx="2649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Όπως δέντρα! 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35" y="2586300"/>
            <a:ext cx="428971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5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Επιπλέον, </a:t>
            </a:r>
            <a:r>
              <a:rPr lang="el-GR" b="1" dirty="0" smtClean="0"/>
              <a:t>μολύνουμε</a:t>
            </a:r>
            <a:r>
              <a:rPr lang="el-GR" dirty="0" smtClean="0"/>
              <a:t> τον περιβάλλον και </a:t>
            </a:r>
            <a:r>
              <a:rPr lang="el-GR" b="1" dirty="0" smtClean="0"/>
              <a:t>δημιουργούμε σκουπίδια </a:t>
            </a:r>
            <a:r>
              <a:rPr lang="el-GR" dirty="0" smtClean="0"/>
              <a:t>όταν τα πετάμε!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9"/>
          <a:stretch/>
        </p:blipFill>
        <p:spPr>
          <a:xfrm>
            <a:off x="7506629" y="2610212"/>
            <a:ext cx="3918076" cy="390114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6" y="2610211"/>
            <a:ext cx="5544691" cy="3901147"/>
          </a:xfrm>
        </p:spPr>
      </p:pic>
    </p:spTree>
    <p:extLst>
      <p:ext uri="{BB962C8B-B14F-4D97-AF65-F5344CB8AC3E}">
        <p14:creationId xmlns:p14="http://schemas.microsoft.com/office/powerpoint/2010/main" val="3488874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330" y="0"/>
            <a:ext cx="4400082" cy="14224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Τι μπορούμε να κάνουμε για να αλλάξει αυτό;</a:t>
            </a:r>
            <a:endParaRPr lang="en-GB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75" y="1933013"/>
            <a:ext cx="3499597" cy="349959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36116" y="550347"/>
            <a:ext cx="2669449" cy="65540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l-GR" sz="2800" b="1" dirty="0" smtClean="0"/>
              <a:t>Ανακύκλωση!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24" y="1586752"/>
            <a:ext cx="2982798" cy="489024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094412" y="711200"/>
            <a:ext cx="1340224" cy="494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66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943" y="48140"/>
            <a:ext cx="8911687" cy="1280890"/>
          </a:xfrm>
        </p:spPr>
        <p:txBody>
          <a:bodyPr/>
          <a:lstStyle/>
          <a:p>
            <a:r>
              <a:rPr lang="el-GR" dirty="0" smtClean="0"/>
              <a:t>Στην ανακύκλωση πετάμε χαρτιά, πλαστικά, γυαλί, αλουμίνιο.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0090" y="1662200"/>
            <a:ext cx="3992732" cy="1190812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dirty="0" smtClean="0"/>
              <a:t>Οι συσκευασίες που πετάμε πρέπει να είναι </a:t>
            </a:r>
            <a:r>
              <a:rPr lang="el-GR" b="1" dirty="0" smtClean="0"/>
              <a:t>καθαρές</a:t>
            </a:r>
            <a:r>
              <a:rPr lang="el-GR" dirty="0" smtClean="0"/>
              <a:t>! 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02" y="3186182"/>
            <a:ext cx="6351177" cy="356424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675" y="1329030"/>
            <a:ext cx="5317956" cy="1568566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l-GR" sz="2800" dirty="0" smtClean="0"/>
              <a:t>Ότι πετάμε εκεί πάει σε ειδικά εργοστάσια που τα λιώνουν και τα κάνουν κάτι </a:t>
            </a:r>
            <a:r>
              <a:rPr lang="el-GR" sz="2800" b="1" dirty="0" smtClean="0"/>
              <a:t>καινούριο</a:t>
            </a:r>
            <a:r>
              <a:rPr lang="el-GR" sz="2800" dirty="0" smtClean="0"/>
              <a:t>! </a:t>
            </a:r>
            <a:endParaRPr lang="en-GB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186182"/>
            <a:ext cx="3618105" cy="3352800"/>
          </a:xfrm>
        </p:spPr>
      </p:pic>
    </p:spTree>
    <p:extLst>
      <p:ext uri="{BB962C8B-B14F-4D97-AF65-F5344CB8AC3E}">
        <p14:creationId xmlns:p14="http://schemas.microsoft.com/office/powerpoint/2010/main" val="207956603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</TotalTime>
  <Words>112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Wisp</vt:lpstr>
      <vt:lpstr>Ανακύκλωση και οικολογία</vt:lpstr>
      <vt:lpstr>Καθημερινά χρησιμοποιούμε χαρτί, γυαλί, πλαστικό, μεταλλικά αντικείμενα.</vt:lpstr>
      <vt:lpstr>Για να δημιουργηθούν όλα αυτά χρειάζονται πρώτες ύλες. </vt:lpstr>
      <vt:lpstr>Το πρόβλημα είναι πως αυτές οι πρώτες ύλες δεν είναι άπειρες και κάποια στιγμή θα τελειώσουν.</vt:lpstr>
      <vt:lpstr>Επιπλέον, μολύνουμε τον περιβάλλον και δημιουργούμε σκουπίδια όταν τα πετάμε!</vt:lpstr>
      <vt:lpstr>Τι μπορούμε να κάνουμε για να αλλάξει αυτό;</vt:lpstr>
      <vt:lpstr>Στην ανακύκλωση πετάμε χαρτιά, πλαστικά, γυαλί, αλουμίνιο.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Ανακύκλωση και οικολογία</dc:title>
  <dc:creator>James Arkville</dc:creator>
  <cp:lastModifiedBy>James Arkville</cp:lastModifiedBy>
  <cp:revision>7</cp:revision>
  <dcterms:created xsi:type="dcterms:W3CDTF">2021-06-20T10:58:17Z</dcterms:created>
  <dcterms:modified xsi:type="dcterms:W3CDTF">2021-06-20T12:57:57Z</dcterms:modified>
</cp:coreProperties>
</file>