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61" r:id="rId3"/>
    <p:sldId id="262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C5967-43F6-405D-82CF-5BFD0FA34416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A8244-B5CA-4047-ACB6-4D1943398E4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8244-B5CA-4047-ACB6-4D1943398E4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96F696-F30C-45C0-98CD-D8008B153C81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701DF7-8395-4BE5-811C-0474FBB0976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922;&#913;&#932;&#917;&#929;&#921;&#925;&#913;\Downloads\&#934;&#945;&#961;&#956;&#945;&#954;&#949;&#943;&#959;%20&#928;&#961;&#974;&#964;&#969;&#957;%20&#914;&#959;&#951;&#952;&#949;&#953;&#974;&#957;.wmv" TargetMode="External"/><Relationship Id="rId4" Type="http://schemas.openxmlformats.org/officeDocument/2006/relationships/hyperlink" Target="https://www.youtube.com/watch?v=SL6kVwAUGP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Φαρμακείο Πρώτων Βοηθειών</a:t>
            </a:r>
            <a:endParaRPr lang="el-GR" dirty="0"/>
          </a:p>
        </p:txBody>
      </p:sp>
      <p:pic>
        <p:nvPicPr>
          <p:cNvPr id="4" name="3 - Θέση περιεχομένου" descr="φωτο πβ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 rot="20692726">
            <a:off x="4598130" y="1827719"/>
            <a:ext cx="3778088" cy="2794387"/>
          </a:xfrm>
        </p:spPr>
      </p:pic>
      <p:pic>
        <p:nvPicPr>
          <p:cNvPr id="5" name="4 - Εικόνα" descr="smeae-logo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429264"/>
            <a:ext cx="1571636" cy="1143008"/>
          </a:xfrm>
          <a:prstGeom prst="rect">
            <a:avLst/>
          </a:prstGeom>
        </p:spPr>
      </p:pic>
      <p:sp>
        <p:nvSpPr>
          <p:cNvPr id="10" name="9 - TextBox"/>
          <p:cNvSpPr txBox="1"/>
          <p:nvPr/>
        </p:nvSpPr>
        <p:spPr>
          <a:xfrm>
            <a:off x="1878421" y="5643578"/>
            <a:ext cx="726557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ΕΕΕΕΚ μαθητών με προβλήματα όρασης και πολλαπλές αναπηρίες</a:t>
            </a:r>
          </a:p>
          <a:p>
            <a:pPr algn="ctr"/>
            <a:r>
              <a:rPr lang="el-GR" sz="1400" dirty="0" smtClean="0"/>
              <a:t>Σχολική Νοσηλεύτρια </a:t>
            </a:r>
            <a:r>
              <a:rPr lang="el-GR" sz="1400" dirty="0" smtClean="0"/>
              <a:t>ΠΕ25</a:t>
            </a:r>
            <a:endParaRPr lang="el-GR" sz="1400" dirty="0" smtClean="0"/>
          </a:p>
          <a:p>
            <a:pPr algn="ctr"/>
            <a:r>
              <a:rPr lang="el-GR" sz="1400" dirty="0" smtClean="0"/>
              <a:t>Γιαννάκη Αικατερίνη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Τί είναι οι Πρώτες Βοήθειες</a:t>
            </a:r>
            <a:r>
              <a:rPr lang="el-GR" dirty="0"/>
              <a:t>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	</a:t>
            </a:r>
            <a:r>
              <a:rPr lang="el-GR" sz="2400" dirty="0" smtClean="0"/>
              <a:t>Πρώτες </a:t>
            </a:r>
            <a:r>
              <a:rPr lang="el-GR" sz="2400" dirty="0"/>
              <a:t>Βοήθειες είναι </a:t>
            </a:r>
            <a:r>
              <a:rPr lang="el-GR" sz="2400" dirty="0" smtClean="0"/>
              <a:t>οι </a:t>
            </a:r>
            <a:r>
              <a:rPr lang="el-GR" sz="2400" dirty="0"/>
              <a:t>μέθοδοι και οι τεχνικές </a:t>
            </a:r>
            <a:r>
              <a:rPr lang="el-GR" sz="2400" dirty="0" smtClean="0"/>
              <a:t> που εφαρμόζονται στον ¨ασθενή¨ με σκοπό να </a:t>
            </a:r>
            <a:r>
              <a:rPr lang="el-GR" sz="2400" dirty="0"/>
              <a:t>μειώσουμε τον </a:t>
            </a:r>
            <a:r>
              <a:rPr lang="el-GR" sz="2400" dirty="0" smtClean="0"/>
              <a:t>πόνο, να διατηρήσουμε </a:t>
            </a:r>
            <a:r>
              <a:rPr lang="el-GR" sz="2400" dirty="0"/>
              <a:t>ένα τραύμα </a:t>
            </a:r>
            <a:r>
              <a:rPr lang="el-GR" sz="2400" dirty="0" smtClean="0"/>
              <a:t>σταθερό, και να αποτρέψουμε την </a:t>
            </a:r>
            <a:r>
              <a:rPr lang="el-GR" sz="2400" dirty="0"/>
              <a:t>επιδείνωσή </a:t>
            </a:r>
            <a:r>
              <a:rPr lang="el-GR" sz="2400" dirty="0" smtClean="0"/>
              <a:t>του μέχρι την μεταφορά του στο Νοσοκομείο (εάν χρειάζεται).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Γιατί πρέπει να έχουμε κουτί Πρώτων Βοηθειών;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	</a:t>
            </a:r>
            <a:r>
              <a:rPr lang="el-GR" sz="2400" dirty="0" smtClean="0"/>
              <a:t>Ατυχήματα και απρόσμενα συμβάντα συμβαίνουν σε καθημερινή βάση οπουδήποτε και οποιαδήποτε στιγμή για αυτό πρέπει να ήμαστε όλοι προετοιμασμένοι. Το φαρμακείο </a:t>
            </a:r>
            <a:r>
              <a:rPr lang="el-GR" sz="2400" dirty="0"/>
              <a:t>πρώτων βοηθειών μπορεί να βοηθήσει σε </a:t>
            </a:r>
            <a:r>
              <a:rPr lang="el-GR" sz="2400" b="1" dirty="0"/>
              <a:t>εγκαύματα, κοψίματα, δηλητηριάσεις</a:t>
            </a:r>
            <a:r>
              <a:rPr lang="el-GR" sz="2400" dirty="0"/>
              <a:t>, ακόμη και </a:t>
            </a:r>
            <a:r>
              <a:rPr lang="el-GR" sz="2400" b="1" dirty="0"/>
              <a:t>σπασμένα άκρα</a:t>
            </a:r>
            <a:r>
              <a:rPr lang="el-GR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χρειαζόμαστε;</a:t>
            </a:r>
            <a:endParaRPr lang="el-GR" b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Αντισηπτικά</a:t>
            </a:r>
            <a:endParaRPr lang="el-GR" sz="40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Φάρμακα</a:t>
            </a:r>
            <a:endParaRPr lang="el-GR" sz="4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 Φυσιολογικός ορός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 Οινόπνευμα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Οξυζενέ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 Ερυθρό βάμμα του ιωδίου (</a:t>
            </a:r>
            <a:r>
              <a:rPr lang="el-GR" dirty="0" err="1" smtClean="0"/>
              <a:t>Betadine</a:t>
            </a:r>
            <a:r>
              <a:rPr lang="el-GR" dirty="0" smtClean="0"/>
              <a:t>)</a:t>
            </a:r>
          </a:p>
          <a:p>
            <a:pPr marL="457200" indent="-457200">
              <a:buNone/>
            </a:pPr>
            <a:endParaRPr lang="el-GR" dirty="0" smtClean="0"/>
          </a:p>
          <a:p>
            <a:pPr marL="457200" indent="-457200">
              <a:buNone/>
            </a:pP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err="1" smtClean="0"/>
              <a:t>Αντιϊσταμινική</a:t>
            </a:r>
            <a:r>
              <a:rPr lang="el-GR" dirty="0" smtClean="0"/>
              <a:t> αλοιφή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Αμμωνία 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err="1" smtClean="0"/>
              <a:t>Κορτιζονούχο</a:t>
            </a:r>
            <a:r>
              <a:rPr lang="el-GR" dirty="0" smtClean="0"/>
              <a:t> αλοιφή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Παυσίπονα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Αντιπυρετικά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Χάπια για τη διάρροια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Ψυκτικό </a:t>
            </a:r>
            <a:r>
              <a:rPr lang="el-GR" dirty="0" err="1" smtClean="0"/>
              <a:t>spray</a:t>
            </a:r>
            <a:r>
              <a:rPr lang="el-GR" dirty="0" smtClean="0"/>
              <a:t>(άμεση ανακούφιση πόνου κακώσεων)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14546" y="642918"/>
            <a:ext cx="4035544" cy="782002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Υλικά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0034" y="1857364"/>
            <a:ext cx="4040188" cy="39512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Θερμόμετρο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Πιεσόμετρο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Οξύμετρο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Γάζες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err="1" smtClean="0"/>
              <a:t>Λευκοπλάστ</a:t>
            </a:r>
            <a:r>
              <a:rPr lang="el-G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Αυτοκόλλητα επιθέματα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Επίδεσμοι (διαφόρων μεγεθών, αιμοστατικοί πιεστικοί)</a:t>
            </a:r>
          </a:p>
          <a:p>
            <a:pPr marL="457200" indent="-457200">
              <a:buFont typeface="+mj-lt"/>
              <a:buAutoNum type="arabicPeriod"/>
            </a:pPr>
            <a:endParaRPr lang="el-GR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4"/>
          </p:nvPr>
        </p:nvSpPr>
        <p:spPr>
          <a:xfrm>
            <a:off x="4929190" y="1785926"/>
            <a:ext cx="3733800" cy="38862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Πιαστράκι επιδέσμου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Ψαλίδι / Λαβίδα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Σύριγγες μιας χρήσεως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Γάντια μιας χρήσεως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Μάσκα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smtClean="0"/>
              <a:t>Φακό Σημειωματάριο και στυλό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dirty="0" err="1" smtClean="0"/>
              <a:t>Παγοκύστες</a:t>
            </a:r>
            <a:r>
              <a:rPr lang="el-GR" dirty="0" smtClean="0"/>
              <a:t>/θερμοφόρες</a:t>
            </a:r>
          </a:p>
          <a:p>
            <a:endParaRPr lang="el-GR" dirty="0"/>
          </a:p>
        </p:txBody>
      </p:sp>
      <p:sp>
        <p:nvSpPr>
          <p:cNvPr id="7" name="4 - Θέση κειμένου"/>
          <p:cNvSpPr txBox="1">
            <a:spLocks/>
          </p:cNvSpPr>
          <p:nvPr/>
        </p:nvSpPr>
        <p:spPr>
          <a:xfrm flipH="1" flipV="1">
            <a:off x="6643702" y="642918"/>
            <a:ext cx="1857389" cy="1357322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endParaRPr lang="el-GR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000100" y="17859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ΣΗΜΑΝΤΙΚΟ!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643438" y="1500174"/>
            <a:ext cx="4071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/>
              <a:t>Το φαρμακείο πρέπει να βρίσκεται σε ειδικό κουτί, το οποίο διαθέτει ειδική σήμανση και να τοποθετείται μακριά από χώρους με υψηλή θερμοκρασία, υγρασία και έντονες οσμές.</a:t>
            </a:r>
            <a:endParaRPr lang="el-GR" sz="2600" dirty="0"/>
          </a:p>
        </p:txBody>
      </p:sp>
      <p:pic>
        <p:nvPicPr>
          <p:cNvPr id="8" name="7 - Εικόνα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71744"/>
            <a:ext cx="2428892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0d322b8be2367c1375b7b664f239e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520700"/>
            <a:ext cx="3302000" cy="58166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3214678" y="121442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επόμενη διαφάνεια</a:t>
            </a:r>
          </a:p>
          <a:p>
            <a:r>
              <a:rPr lang="el-GR" smtClean="0"/>
              <a:t>υπάρχει </a:t>
            </a:r>
            <a:r>
              <a:rPr lang="el-GR" dirty="0" smtClean="0"/>
              <a:t>βίντεο..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Φαρμακείο Πρώτων Βοηθειών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857375" y="0"/>
            <a:ext cx="12192000" cy="6858000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5357818" y="6488668"/>
            <a:ext cx="4929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https://www.youtube.com/watch?v=SL6kVwAUGP0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8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248</TotalTime>
  <Words>142</Words>
  <Application>Microsoft Office PowerPoint</Application>
  <PresentationFormat>Προβολή στην οθόνη (4:3)</PresentationFormat>
  <Paragraphs>44</Paragraphs>
  <Slides>8</Slides>
  <Notes>1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Δικαιοσύνη</vt:lpstr>
      <vt:lpstr>Φαρμακείο Πρώτων Βοηθειών</vt:lpstr>
      <vt:lpstr>Τί είναι οι Πρώτες Βοήθειες;</vt:lpstr>
      <vt:lpstr>Γιατί πρέπει να έχουμε κουτί Πρώτων Βοηθειών;</vt:lpstr>
      <vt:lpstr>Τι χρειαζόμαστε;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Φαρμακείο Πρώτων Βοηθειών</dc:title>
  <dc:creator>ΚΑΤΕΡΙΝΑ</dc:creator>
  <cp:lastModifiedBy>ΚΑΤΕΡΙΝΑ</cp:lastModifiedBy>
  <cp:revision>38</cp:revision>
  <dcterms:created xsi:type="dcterms:W3CDTF">2020-03-19T21:03:30Z</dcterms:created>
  <dcterms:modified xsi:type="dcterms:W3CDTF">2020-03-20T11:52:37Z</dcterms:modified>
</cp:coreProperties>
</file>