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0DE8395-861D-489E-B19B-0851E3E21681}" type="datetimeFigureOut">
              <a:rPr lang="el-GR" smtClean="0"/>
              <a:t>11/4/2020</a:t>
            </a:fld>
            <a:endParaRPr lang="el-G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2C2E35B-2C6D-4706-BB9F-B4B14C779972}" type="slidenum">
              <a:rPr lang="el-GR" smtClean="0"/>
              <a:t>‹#›</a:t>
            </a:fld>
            <a:endParaRPr lang="el-G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8395-861D-489E-B19B-0851E3E21681}" type="datetimeFigureOut">
              <a:rPr lang="el-GR" smtClean="0"/>
              <a:t>11/4/2020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E35B-2C6D-4706-BB9F-B4B14C77997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8395-861D-489E-B19B-0851E3E21681}" type="datetimeFigureOut">
              <a:rPr lang="el-GR" smtClean="0"/>
              <a:t>11/4/2020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E35B-2C6D-4706-BB9F-B4B14C77997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8395-861D-489E-B19B-0851E3E21681}" type="datetimeFigureOut">
              <a:rPr lang="el-GR" smtClean="0"/>
              <a:t>11/4/2020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E35B-2C6D-4706-BB9F-B4B14C77997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8395-861D-489E-B19B-0851E3E21681}" type="datetimeFigureOut">
              <a:rPr lang="el-GR" smtClean="0"/>
              <a:t>11/4/2020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E35B-2C6D-4706-BB9F-B4B14C77997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8395-861D-489E-B19B-0851E3E21681}" type="datetimeFigureOut">
              <a:rPr lang="el-GR" smtClean="0"/>
              <a:t>11/4/2020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E35B-2C6D-4706-BB9F-B4B14C779972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8395-861D-489E-B19B-0851E3E21681}" type="datetimeFigureOut">
              <a:rPr lang="el-GR" smtClean="0"/>
              <a:t>11/4/2020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E35B-2C6D-4706-BB9F-B4B14C77997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8395-861D-489E-B19B-0851E3E21681}" type="datetimeFigureOut">
              <a:rPr lang="el-GR" smtClean="0"/>
              <a:t>11/4/2020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E35B-2C6D-4706-BB9F-B4B14C77997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8395-861D-489E-B19B-0851E3E21681}" type="datetimeFigureOut">
              <a:rPr lang="el-GR" smtClean="0"/>
              <a:t>11/4/2020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E35B-2C6D-4706-BB9F-B4B14C77997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8395-861D-489E-B19B-0851E3E21681}" type="datetimeFigureOut">
              <a:rPr lang="el-GR" smtClean="0"/>
              <a:t>11/4/2020</a:t>
            </a:fld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E35B-2C6D-4706-BB9F-B4B14C779972}" type="slidenum">
              <a:rPr lang="el-GR" smtClean="0"/>
              <a:t>‹#›</a:t>
            </a:fld>
            <a:endParaRPr lang="el-G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8395-861D-489E-B19B-0851E3E21681}" type="datetimeFigureOut">
              <a:rPr lang="el-GR" smtClean="0"/>
              <a:t>11/4/2020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E35B-2C6D-4706-BB9F-B4B14C77997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0DE8395-861D-489E-B19B-0851E3E21681}" type="datetimeFigureOut">
              <a:rPr lang="el-GR" smtClean="0"/>
              <a:t>11/4/2020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2C2E35B-2C6D-4706-BB9F-B4B14C779972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Breakfasts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German and my breakfast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3030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German breakfast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Coffee/tea/cocoa/orange juice</a:t>
            </a:r>
          </a:p>
          <a:p>
            <a:r>
              <a:rPr lang="en-US" dirty="0" smtClean="0"/>
              <a:t>Bread</a:t>
            </a:r>
          </a:p>
          <a:p>
            <a:r>
              <a:rPr lang="en-US" dirty="0" smtClean="0"/>
              <a:t>Jam/honey</a:t>
            </a:r>
          </a:p>
          <a:p>
            <a:r>
              <a:rPr lang="en-US" dirty="0" smtClean="0"/>
              <a:t>Quark (kind of cheese)</a:t>
            </a:r>
          </a:p>
          <a:p>
            <a:r>
              <a:rPr lang="en-US" dirty="0" smtClean="0"/>
              <a:t>Sausages</a:t>
            </a:r>
          </a:p>
          <a:p>
            <a:r>
              <a:rPr lang="en-US" dirty="0" smtClean="0"/>
              <a:t>Eggs</a:t>
            </a:r>
            <a:endParaRPr lang="el-GR" dirty="0"/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132856"/>
            <a:ext cx="4031431" cy="4320480"/>
          </a:xfrm>
        </p:spPr>
      </p:pic>
    </p:spTree>
    <p:extLst>
      <p:ext uri="{BB962C8B-B14F-4D97-AF65-F5344CB8AC3E}">
        <p14:creationId xmlns:p14="http://schemas.microsoft.com/office/powerpoint/2010/main" val="277359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breakfast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Milk/orange juice</a:t>
            </a:r>
          </a:p>
          <a:p>
            <a:r>
              <a:rPr lang="en-US" dirty="0" smtClean="0"/>
              <a:t>Bread/cereal (</a:t>
            </a:r>
            <a:r>
              <a:rPr lang="en-US" dirty="0" err="1" smtClean="0"/>
              <a:t>musli</a:t>
            </a:r>
            <a:r>
              <a:rPr lang="en-US" dirty="0" smtClean="0"/>
              <a:t>)</a:t>
            </a:r>
          </a:p>
          <a:p>
            <a:r>
              <a:rPr lang="en-US" dirty="0" smtClean="0"/>
              <a:t>Jam/honey</a:t>
            </a:r>
          </a:p>
          <a:p>
            <a:pPr marL="68580" indent="0">
              <a:buNone/>
            </a:pPr>
            <a:endParaRPr lang="el-GR" dirty="0"/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7" y="692696"/>
            <a:ext cx="4361170" cy="5832648"/>
          </a:xfrm>
        </p:spPr>
      </p:pic>
    </p:spTree>
    <p:extLst>
      <p:ext uri="{BB962C8B-B14F-4D97-AF65-F5344CB8AC3E}">
        <p14:creationId xmlns:p14="http://schemas.microsoft.com/office/powerpoint/2010/main" val="399887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</TotalTime>
  <Words>28</Words>
  <Application>Microsoft Office PowerPoint</Application>
  <PresentationFormat>Προβολή στην οθόνη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Austin</vt:lpstr>
      <vt:lpstr>Breakfasts</vt:lpstr>
      <vt:lpstr>German breakfast</vt:lpstr>
      <vt:lpstr>My breakfast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4</cp:revision>
  <dcterms:created xsi:type="dcterms:W3CDTF">2020-04-11T19:06:33Z</dcterms:created>
  <dcterms:modified xsi:type="dcterms:W3CDTF">2020-04-11T19:14:37Z</dcterms:modified>
</cp:coreProperties>
</file>