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02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33b9d3f1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33b9d3f1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English Breakfast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Char char="★"/>
            </a:pPr>
            <a:r>
              <a:rPr lang="el" sz="1800">
                <a:solidFill>
                  <a:srgbClr val="C27BA0"/>
                </a:solidFill>
              </a:rPr>
              <a:t>2 pork sausages</a:t>
            </a:r>
            <a:endParaRPr sz="1800">
              <a:solidFill>
                <a:srgbClr val="C27BA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★"/>
            </a:pPr>
            <a:r>
              <a:rPr lang="el" sz="1800">
                <a:solidFill>
                  <a:srgbClr val="6FA8DC"/>
                </a:solidFill>
              </a:rPr>
              <a:t>4 large tomatoes </a:t>
            </a:r>
            <a:endParaRPr sz="1800">
              <a:solidFill>
                <a:srgbClr val="6FA8D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Char char="★"/>
            </a:pPr>
            <a:r>
              <a:rPr lang="el" sz="1800">
                <a:solidFill>
                  <a:srgbClr val="93C47D"/>
                </a:solidFill>
              </a:rPr>
              <a:t>4 large mushrooms</a:t>
            </a:r>
            <a:endParaRPr sz="1800">
              <a:solidFill>
                <a:srgbClr val="93C47D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★"/>
            </a:pPr>
            <a:r>
              <a:rPr lang="el" sz="1800">
                <a:solidFill>
                  <a:srgbClr val="FF0000"/>
                </a:solidFill>
              </a:rPr>
              <a:t>5 slices of bacon</a:t>
            </a:r>
            <a:endParaRPr sz="180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★"/>
            </a:pPr>
            <a:r>
              <a:rPr lang="el" sz="1800">
                <a:solidFill>
                  <a:srgbClr val="FF9900"/>
                </a:solidFill>
              </a:rPr>
              <a:t>4 eggs </a:t>
            </a:r>
            <a:endParaRPr sz="1800">
              <a:solidFill>
                <a:srgbClr val="FF99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Char char="★"/>
            </a:pPr>
            <a:r>
              <a:rPr lang="el" sz="1800">
                <a:solidFill>
                  <a:srgbClr val="A64D79"/>
                </a:solidFill>
              </a:rPr>
              <a:t>4 slices of bread</a:t>
            </a:r>
            <a:endParaRPr sz="1800">
              <a:solidFill>
                <a:srgbClr val="A64D79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★"/>
            </a:pPr>
            <a:r>
              <a:rPr lang="el" sz="1800">
                <a:solidFill>
                  <a:srgbClr val="6FA8DC"/>
                </a:solidFill>
              </a:rPr>
              <a:t>2 spoonfuls of olive oil </a:t>
            </a:r>
            <a:endParaRPr sz="1800">
              <a:solidFill>
                <a:srgbClr val="6FA8D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Char char="★"/>
            </a:pPr>
            <a:r>
              <a:rPr lang="el" sz="1800">
                <a:solidFill>
                  <a:srgbClr val="93C47D"/>
                </a:solidFill>
              </a:rPr>
              <a:t>salt</a:t>
            </a:r>
            <a:endParaRPr sz="1800">
              <a:solidFill>
                <a:srgbClr val="93C47D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★"/>
            </a:pPr>
            <a:r>
              <a:rPr lang="el" sz="1800">
                <a:solidFill>
                  <a:srgbClr val="FF0000"/>
                </a:solidFill>
              </a:rPr>
              <a:t>pepper</a:t>
            </a:r>
            <a:endParaRPr sz="180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★"/>
            </a:pPr>
            <a:r>
              <a:rPr lang="el" sz="1800">
                <a:solidFill>
                  <a:srgbClr val="FF9900"/>
                </a:solidFill>
              </a:rPr>
              <a:t>tin of beans</a:t>
            </a:r>
            <a:endParaRPr sz="1800">
              <a:solidFill>
                <a:srgbClr val="FF99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238" y="1707337"/>
            <a:ext cx="4106826" cy="2306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My Breakfast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Char char="★"/>
            </a:pPr>
            <a:r>
              <a:rPr lang="el" sz="1800">
                <a:solidFill>
                  <a:srgbClr val="C27BA0"/>
                </a:solidFill>
              </a:rPr>
              <a:t>milk</a:t>
            </a:r>
            <a:endParaRPr sz="1800">
              <a:solidFill>
                <a:srgbClr val="C27BA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★"/>
            </a:pPr>
            <a:r>
              <a:rPr lang="el" sz="1800">
                <a:solidFill>
                  <a:srgbClr val="6FA8DC"/>
                </a:solidFill>
              </a:rPr>
              <a:t>cereal</a:t>
            </a:r>
            <a:endParaRPr sz="1800">
              <a:solidFill>
                <a:srgbClr val="6FA8D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Char char="★"/>
            </a:pPr>
            <a:r>
              <a:rPr lang="el" sz="1800">
                <a:solidFill>
                  <a:srgbClr val="93C47D"/>
                </a:solidFill>
              </a:rPr>
              <a:t>blueberries</a:t>
            </a:r>
            <a:endParaRPr sz="1800">
              <a:solidFill>
                <a:srgbClr val="93C47D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★"/>
            </a:pPr>
            <a:r>
              <a:rPr lang="el" sz="1800">
                <a:solidFill>
                  <a:srgbClr val="FF0000"/>
                </a:solidFill>
              </a:rPr>
              <a:t>cranberries</a:t>
            </a:r>
            <a:endParaRPr sz="180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★"/>
            </a:pPr>
            <a:r>
              <a:rPr lang="el" sz="1800">
                <a:solidFill>
                  <a:srgbClr val="FF9900"/>
                </a:solidFill>
              </a:rPr>
              <a:t>strawberry</a:t>
            </a:r>
            <a:endParaRPr sz="1800">
              <a:solidFill>
                <a:srgbClr val="FF99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Char char="★"/>
            </a:pPr>
            <a:r>
              <a:rPr lang="el" sz="1800">
                <a:solidFill>
                  <a:srgbClr val="FFFF00"/>
                </a:solidFill>
              </a:rPr>
              <a:t>oats</a:t>
            </a:r>
            <a:endParaRPr sz="1800">
              <a:solidFill>
                <a:srgbClr val="FFFF00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950" y="1754375"/>
            <a:ext cx="3823400" cy="2550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(16:9)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English Breakfast</vt:lpstr>
      <vt:lpstr>My Breakfast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Breakfast</dc:title>
  <dc:creator>stavros</dc:creator>
  <cp:lastModifiedBy>stavros</cp:lastModifiedBy>
  <cp:revision>1</cp:revision>
  <dcterms:modified xsi:type="dcterms:W3CDTF">2020-04-11T10:20:39Z</dcterms:modified>
</cp:coreProperties>
</file>