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9" r:id="rId7"/>
    <p:sldId id="261" r:id="rId8"/>
    <p:sldId id="262" r:id="rId9"/>
    <p:sldId id="270" r:id="rId10"/>
    <p:sldId id="263" r:id="rId11"/>
    <p:sldId id="264" r:id="rId12"/>
    <p:sldId id="265" r:id="rId13"/>
    <p:sldId id="266" r:id="rId14"/>
    <p:sldId id="267" r:id="rId15"/>
    <p:sldId id="268" r:id="rId16"/>
    <p:sldId id="271" r:id="rId17"/>
    <p:sldId id="272" r:id="rId18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72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content.e-me.edu.gr/wp-admin/admin-ajax.php?action=h5p_embed&amp;id=1592316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youtube.com/watch?v=y8EssV0ixQA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5080000" y="1600200"/>
            <a:ext cx="60941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1E3D59"/>
                </a:solidFill>
                <a:latin typeface="LiberationSerif"/>
              </a:rPr>
              <a:t>Τελικό </a:t>
            </a:r>
            <a:r>
              <a:rPr lang="el-GR" sz="3200" b="1" dirty="0">
                <a:solidFill>
                  <a:srgbClr val="1E3D59"/>
                </a:solidFill>
                <a:latin typeface="LiberationSerif"/>
              </a:rPr>
              <a:t>Συμπέρασμα (Σύνθεση)</a:t>
            </a:r>
          </a:p>
        </p:txBody>
      </p:sp>
      <p:sp>
        <p:nvSpPr>
          <p:cNvPr id="3" name="Ορθογώνιο 2"/>
          <p:cNvSpPr/>
          <p:nvPr/>
        </p:nvSpPr>
        <p:spPr>
          <a:xfrm>
            <a:off x="1727200" y="2667000"/>
            <a:ext cx="138684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i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χημική αντίδραση ανάμεσα σε ένα οξύ και μια βάση ονομάζεται </a:t>
            </a:r>
            <a:r>
              <a:rPr lang="el-GR" sz="2800" b="1" i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εξουδετέρωση</a:t>
            </a:r>
            <a:r>
              <a:rPr lang="el-GR" sz="2800" i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l-GR" sz="2800" i="1" dirty="0" smtClean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800" i="1" dirty="0">
                <a:latin typeface="Arial" panose="020B0604020202020204" pitchFamily="34" charset="0"/>
                <a:cs typeface="Arial" panose="020B0604020202020204" pitchFamily="34" charset="0"/>
              </a:rPr>
              <a:t>Οι χημικές ουσίες που δημιουργούνται κατά την εξουδετέρωση αυτή </a:t>
            </a:r>
            <a:r>
              <a:rPr lang="el-GR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ονομάζονται </a:t>
            </a:r>
            <a:r>
              <a:rPr lang="el-GR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άλατα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l-GR" sz="28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8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800" i="1" dirty="0">
                <a:latin typeface="Arial" panose="020B0604020202020204" pitchFamily="34" charset="0"/>
                <a:cs typeface="Arial" panose="020B0604020202020204" pitchFamily="34" charset="0"/>
              </a:rPr>
              <a:t>Όταν ένα οξύ αντιδρά με ανθρακικά άλατα (όπως το κέλυφος του αυγού), παράγεται το αέριο </a:t>
            </a:r>
            <a:r>
              <a:rPr lang="el-GR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CO </a:t>
            </a:r>
            <a:r>
              <a:rPr lang="el-GR" sz="2800" i="1" dirty="0">
                <a:latin typeface="Arial" panose="020B0604020202020204" pitchFamily="34" charset="0"/>
                <a:cs typeface="Arial" panose="020B0604020202020204" pitchFamily="34" charset="0"/>
              </a:rPr>
              <a:t>, δηλαδή </a:t>
            </a:r>
            <a:r>
              <a:rPr lang="el-GR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διοξείδιο του άνθρακα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i="1" dirty="0"/>
          </a:p>
          <a:p>
            <a:endParaRPr lang="el-GR" i="1" dirty="0"/>
          </a:p>
          <a:p>
            <a:endParaRPr lang="en-US" i="1" dirty="0"/>
          </a:p>
          <a:p>
            <a:endParaRPr lang="el-GR" i="1" dirty="0" smtClean="0"/>
          </a:p>
          <a:p>
            <a:endParaRPr lang="el-GR" i="1" dirty="0"/>
          </a:p>
          <a:p>
            <a:endParaRPr lang="el-GR" i="1" dirty="0">
              <a:solidFill>
                <a:srgbClr val="222222"/>
              </a:solidFill>
              <a:latin typeface="LiberationSerif"/>
            </a:endParaRPr>
          </a:p>
        </p:txBody>
      </p:sp>
    </p:spTree>
    <p:extLst>
      <p:ext uri="{BB962C8B-B14F-4D97-AF65-F5344CB8AC3E}">
        <p14:creationId xmlns:p14="http://schemas.microsoft.com/office/powerpoint/2010/main" val="236877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600" y="393405"/>
            <a:ext cx="10210800" cy="777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32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600" y="2133600"/>
            <a:ext cx="11213296" cy="5562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3152" y="990600"/>
            <a:ext cx="1066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Πείραμα εξουδετέρωσης οξέων με βάσεις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934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200" y="2209800"/>
            <a:ext cx="9620250" cy="55719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51200" y="990600"/>
            <a:ext cx="899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/>
              <a:t>Πείραμα Οξύ (ξίδι) - Άλας (κέλυφος αυγού) </a:t>
            </a:r>
            <a:endParaRPr lang="el-GR" sz="3200" b="1" dirty="0" smtClean="0"/>
          </a:p>
          <a:p>
            <a:pPr algn="ctr"/>
            <a:r>
              <a:rPr lang="el-GR" sz="3200" b="1" dirty="0" smtClean="0"/>
              <a:t>Πείραμα </a:t>
            </a:r>
            <a:r>
              <a:rPr lang="el-GR" sz="3200" b="1" dirty="0"/>
              <a:t>Οξικό οξύ με ανθρακικό ασβέστιο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15681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77</Words>
  <Application>Microsoft Office PowerPoint</Application>
  <PresentationFormat>Προσαρμογή</PresentationFormat>
  <Paragraphs>13</Paragraphs>
  <Slides>17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17</vt:i4>
      </vt:variant>
    </vt:vector>
  </HeadingPairs>
  <TitlesOfParts>
    <vt:vector size="21" baseType="lpstr">
      <vt:lpstr>Arial</vt:lpstr>
      <vt:lpstr>Calibri</vt:lpstr>
      <vt:lpstr>LiberationSerif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cp:lastModifiedBy>Λογαριασμός Microsoft</cp:lastModifiedBy>
  <cp:revision>6</cp:revision>
  <dcterms:created xsi:type="dcterms:W3CDTF">2006-08-16T00:00:00Z</dcterms:created>
  <dcterms:modified xsi:type="dcterms:W3CDTF">2026-05-18T19:13:37Z</dcterms:modified>
</cp:coreProperties>
</file>