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5" r:id="rId1"/>
  </p:sldMasterIdLst>
  <p:sldIdLst>
    <p:sldId id="267" r:id="rId2"/>
    <p:sldId id="264" r:id="rId3"/>
    <p:sldId id="260" r:id="rId4"/>
    <p:sldId id="259" r:id="rId5"/>
    <p:sldId id="258" r:id="rId6"/>
    <p:sldId id="257" r:id="rId7"/>
    <p:sldId id="266" r:id="rId8"/>
    <p:sldId id="261"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90" autoAdjust="0"/>
  </p:normalViewPr>
  <p:slideViewPr>
    <p:cSldViewPr>
      <p:cViewPr>
        <p:scale>
          <a:sx n="77" d="100"/>
          <a:sy n="77" d="100"/>
        </p:scale>
        <p:origin x="-116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50180-DB13-4EAE-B6B8-CB8E0019B605}"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l-GR"/>
        </a:p>
      </dgm:t>
    </dgm:pt>
    <dgm:pt modelId="{9E838047-E602-4803-B1DB-74389E5B95AC}">
      <dgm:prSet phldrT="[Text]" custT="1"/>
      <dgm:spPr/>
      <dgm:t>
        <a:bodyPr/>
        <a:lstStyle/>
        <a:p>
          <a:r>
            <a:rPr lang="el-GR" sz="3200" b="1" dirty="0" smtClean="0">
              <a:solidFill>
                <a:srgbClr val="007434"/>
              </a:solidFill>
            </a:rPr>
            <a:t>Φυσικό περιβάλλον</a:t>
          </a:r>
        </a:p>
        <a:p>
          <a:endParaRPr lang="el-GR" sz="3200" b="1" dirty="0">
            <a:solidFill>
              <a:srgbClr val="007434"/>
            </a:solidFill>
          </a:endParaRPr>
        </a:p>
      </dgm:t>
    </dgm:pt>
    <dgm:pt modelId="{2B6F3C01-B3C2-4493-857A-40B0142C22E7}" type="parTrans" cxnId="{2D83D069-A6CB-4A55-9C42-B4B79AB0783F}">
      <dgm:prSet/>
      <dgm:spPr/>
      <dgm:t>
        <a:bodyPr/>
        <a:lstStyle/>
        <a:p>
          <a:endParaRPr lang="el-GR" sz="4000" b="1">
            <a:solidFill>
              <a:srgbClr val="007434"/>
            </a:solidFill>
          </a:endParaRPr>
        </a:p>
      </dgm:t>
    </dgm:pt>
    <dgm:pt modelId="{465FE874-C580-466C-8ECF-6C1FC2810863}" type="sibTrans" cxnId="{2D83D069-A6CB-4A55-9C42-B4B79AB0783F}">
      <dgm:prSet/>
      <dgm:spPr/>
      <dgm:t>
        <a:bodyPr/>
        <a:lstStyle/>
        <a:p>
          <a:endParaRPr lang="el-GR" sz="4000" b="1">
            <a:solidFill>
              <a:srgbClr val="007434"/>
            </a:solidFill>
          </a:endParaRPr>
        </a:p>
      </dgm:t>
    </dgm:pt>
    <dgm:pt modelId="{4400B488-6B36-4E5C-BE7A-D1EC17FE8B80}">
      <dgm:prSet phldrT="[Text]" custT="1"/>
      <dgm:spPr/>
      <dgm:t>
        <a:bodyPr/>
        <a:lstStyle/>
        <a:p>
          <a:r>
            <a:rPr lang="el-GR" sz="2800" b="1" dirty="0" smtClean="0">
              <a:solidFill>
                <a:srgbClr val="007434"/>
              </a:solidFill>
            </a:rPr>
            <a:t>Ατμό σφαιρα</a:t>
          </a:r>
          <a:endParaRPr lang="el-GR" sz="2800" b="1" dirty="0">
            <a:solidFill>
              <a:srgbClr val="007434"/>
            </a:solidFill>
          </a:endParaRPr>
        </a:p>
      </dgm:t>
    </dgm:pt>
    <dgm:pt modelId="{F2F4FE65-1462-472B-9FFA-9A08D0B53632}" type="parTrans" cxnId="{C2B7FF06-9769-4749-BBDB-8F714FAD81A8}">
      <dgm:prSet/>
      <dgm:spPr/>
      <dgm:t>
        <a:bodyPr/>
        <a:lstStyle/>
        <a:p>
          <a:endParaRPr lang="el-GR" sz="4000" b="1">
            <a:solidFill>
              <a:srgbClr val="007434"/>
            </a:solidFill>
          </a:endParaRPr>
        </a:p>
      </dgm:t>
    </dgm:pt>
    <dgm:pt modelId="{D4654201-C24E-4814-933F-1378EE34CD79}" type="sibTrans" cxnId="{C2B7FF06-9769-4749-BBDB-8F714FAD81A8}">
      <dgm:prSet/>
      <dgm:spPr/>
      <dgm:t>
        <a:bodyPr/>
        <a:lstStyle/>
        <a:p>
          <a:endParaRPr lang="el-GR" sz="4000" b="1">
            <a:solidFill>
              <a:srgbClr val="007434"/>
            </a:solidFill>
          </a:endParaRPr>
        </a:p>
      </dgm:t>
    </dgm:pt>
    <dgm:pt modelId="{ECA2DF97-CF4A-49DA-A88D-B6A78B2FC533}">
      <dgm:prSet phldrT="[Text]" custT="1"/>
      <dgm:spPr/>
      <dgm:t>
        <a:bodyPr/>
        <a:lstStyle/>
        <a:p>
          <a:r>
            <a:rPr lang="el-GR" sz="2800" b="1" dirty="0" smtClean="0">
              <a:solidFill>
                <a:srgbClr val="007434"/>
              </a:solidFill>
            </a:rPr>
            <a:t>Λιθό σφαιρα</a:t>
          </a:r>
          <a:endParaRPr lang="el-GR" sz="2800" b="1" dirty="0">
            <a:solidFill>
              <a:srgbClr val="007434"/>
            </a:solidFill>
          </a:endParaRPr>
        </a:p>
      </dgm:t>
    </dgm:pt>
    <dgm:pt modelId="{68B03F66-17AE-43B7-973F-C26E342F7822}" type="parTrans" cxnId="{074D45E5-2EDC-41F0-B124-3772AD459955}">
      <dgm:prSet/>
      <dgm:spPr/>
      <dgm:t>
        <a:bodyPr/>
        <a:lstStyle/>
        <a:p>
          <a:endParaRPr lang="el-GR" sz="4000" b="1">
            <a:solidFill>
              <a:srgbClr val="007434"/>
            </a:solidFill>
          </a:endParaRPr>
        </a:p>
      </dgm:t>
    </dgm:pt>
    <dgm:pt modelId="{AD8732BA-ED2E-4A90-ACC2-0052B4F33F70}" type="sibTrans" cxnId="{074D45E5-2EDC-41F0-B124-3772AD459955}">
      <dgm:prSet/>
      <dgm:spPr/>
      <dgm:t>
        <a:bodyPr/>
        <a:lstStyle/>
        <a:p>
          <a:endParaRPr lang="el-GR" sz="4000" b="1">
            <a:solidFill>
              <a:srgbClr val="007434"/>
            </a:solidFill>
          </a:endParaRPr>
        </a:p>
      </dgm:t>
    </dgm:pt>
    <dgm:pt modelId="{BBD72381-2D39-40C7-8236-0AFC9D5B75FC}">
      <dgm:prSet phldrT="[Text]" custT="1"/>
      <dgm:spPr/>
      <dgm:t>
        <a:bodyPr/>
        <a:lstStyle/>
        <a:p>
          <a:r>
            <a:rPr lang="el-GR" sz="2800" b="1" dirty="0" smtClean="0">
              <a:solidFill>
                <a:srgbClr val="007434"/>
              </a:solidFill>
            </a:rPr>
            <a:t>Υδρό σφαιρα</a:t>
          </a:r>
          <a:endParaRPr lang="el-GR" sz="2800" b="1" dirty="0">
            <a:solidFill>
              <a:srgbClr val="007434"/>
            </a:solidFill>
          </a:endParaRPr>
        </a:p>
      </dgm:t>
    </dgm:pt>
    <dgm:pt modelId="{8242EB9F-ADE1-4DB3-8467-E6D0AD00EDCD}" type="parTrans" cxnId="{9ECDAFF8-323E-4C4C-AF2C-B93782DCAD91}">
      <dgm:prSet/>
      <dgm:spPr/>
      <dgm:t>
        <a:bodyPr/>
        <a:lstStyle/>
        <a:p>
          <a:endParaRPr lang="el-GR" sz="4000" b="1">
            <a:solidFill>
              <a:srgbClr val="007434"/>
            </a:solidFill>
          </a:endParaRPr>
        </a:p>
      </dgm:t>
    </dgm:pt>
    <dgm:pt modelId="{7FC3CF56-BCCE-45D1-9067-3998B31FF211}" type="sibTrans" cxnId="{9ECDAFF8-323E-4C4C-AF2C-B93782DCAD91}">
      <dgm:prSet/>
      <dgm:spPr/>
      <dgm:t>
        <a:bodyPr/>
        <a:lstStyle/>
        <a:p>
          <a:endParaRPr lang="el-GR" sz="4000" b="1">
            <a:solidFill>
              <a:srgbClr val="007434"/>
            </a:solidFill>
          </a:endParaRPr>
        </a:p>
      </dgm:t>
    </dgm:pt>
    <dgm:pt modelId="{67A8FCD1-AD84-4B8E-B467-24C3856EC13A}">
      <dgm:prSet phldrT="[Text]" custT="1"/>
      <dgm:spPr/>
      <dgm:t>
        <a:bodyPr/>
        <a:lstStyle/>
        <a:p>
          <a:r>
            <a:rPr lang="el-GR" sz="2800" b="1" dirty="0" smtClean="0">
              <a:solidFill>
                <a:srgbClr val="007434"/>
              </a:solidFill>
            </a:rPr>
            <a:t>Βιό σφαιρα</a:t>
          </a:r>
          <a:endParaRPr lang="el-GR" sz="2800" b="1" dirty="0">
            <a:solidFill>
              <a:srgbClr val="007434"/>
            </a:solidFill>
          </a:endParaRPr>
        </a:p>
      </dgm:t>
    </dgm:pt>
    <dgm:pt modelId="{6DBBE446-EEF9-4D9C-BC88-DC0ECF5B1195}" type="parTrans" cxnId="{632CEBA2-0D5D-4809-98D7-C766F240FB5A}">
      <dgm:prSet/>
      <dgm:spPr/>
      <dgm:t>
        <a:bodyPr/>
        <a:lstStyle/>
        <a:p>
          <a:endParaRPr lang="el-GR" sz="4000" b="1">
            <a:solidFill>
              <a:srgbClr val="007434"/>
            </a:solidFill>
          </a:endParaRPr>
        </a:p>
      </dgm:t>
    </dgm:pt>
    <dgm:pt modelId="{9EF8EE89-AB77-4D5E-9A3A-5A874AFE6A0F}" type="sibTrans" cxnId="{632CEBA2-0D5D-4809-98D7-C766F240FB5A}">
      <dgm:prSet/>
      <dgm:spPr/>
      <dgm:t>
        <a:bodyPr/>
        <a:lstStyle/>
        <a:p>
          <a:endParaRPr lang="el-GR" sz="4000" b="1">
            <a:solidFill>
              <a:srgbClr val="007434"/>
            </a:solidFill>
          </a:endParaRPr>
        </a:p>
      </dgm:t>
    </dgm:pt>
    <dgm:pt modelId="{6B604B58-6F20-44C0-9BA1-1F1E763B8C41}" type="pres">
      <dgm:prSet presAssocID="{85550180-DB13-4EAE-B6B8-CB8E0019B605}" presName="Name0" presStyleCnt="0">
        <dgm:presLayoutVars>
          <dgm:chMax val="1"/>
          <dgm:chPref val="1"/>
        </dgm:presLayoutVars>
      </dgm:prSet>
      <dgm:spPr/>
      <dgm:t>
        <a:bodyPr/>
        <a:lstStyle/>
        <a:p>
          <a:endParaRPr lang="el-GR"/>
        </a:p>
      </dgm:t>
    </dgm:pt>
    <dgm:pt modelId="{51706852-4F85-40B3-97D8-E81B3CF11D8D}" type="pres">
      <dgm:prSet presAssocID="{9E838047-E602-4803-B1DB-74389E5B95AC}" presName="Parent" presStyleLbl="node0" presStyleIdx="0" presStyleCnt="1" custScaleY="110209">
        <dgm:presLayoutVars>
          <dgm:chMax val="5"/>
          <dgm:chPref val="5"/>
        </dgm:presLayoutVars>
      </dgm:prSet>
      <dgm:spPr/>
      <dgm:t>
        <a:bodyPr/>
        <a:lstStyle/>
        <a:p>
          <a:endParaRPr lang="el-GR"/>
        </a:p>
      </dgm:t>
    </dgm:pt>
    <dgm:pt modelId="{5C5E7D0A-371D-4764-B8BE-508337FE96A1}" type="pres">
      <dgm:prSet presAssocID="{9E838047-E602-4803-B1DB-74389E5B95AC}" presName="Accent1" presStyleLbl="node1" presStyleIdx="0" presStyleCnt="17"/>
      <dgm:spPr/>
    </dgm:pt>
    <dgm:pt modelId="{3FC0FA8C-EEDB-4A66-9CFC-24D687BB389C}" type="pres">
      <dgm:prSet presAssocID="{9E838047-E602-4803-B1DB-74389E5B95AC}" presName="Accent2" presStyleLbl="node1" presStyleIdx="1" presStyleCnt="17"/>
      <dgm:spPr/>
    </dgm:pt>
    <dgm:pt modelId="{7E5256F7-1F96-4129-B94C-9EF7DF4D1859}" type="pres">
      <dgm:prSet presAssocID="{9E838047-E602-4803-B1DB-74389E5B95AC}" presName="Accent3" presStyleLbl="node1" presStyleIdx="2" presStyleCnt="17" custLinFactNeighborX="47703" custLinFactNeighborY="77558"/>
      <dgm:spPr/>
    </dgm:pt>
    <dgm:pt modelId="{0A3F892B-5DA0-4C3E-9D45-7444FDD7232F}" type="pres">
      <dgm:prSet presAssocID="{9E838047-E602-4803-B1DB-74389E5B95AC}" presName="Accent4" presStyleLbl="node1" presStyleIdx="3" presStyleCnt="17"/>
      <dgm:spPr/>
    </dgm:pt>
    <dgm:pt modelId="{F6121EC9-0667-46AB-AF57-918F7FDCA4DA}" type="pres">
      <dgm:prSet presAssocID="{9E838047-E602-4803-B1DB-74389E5B95AC}" presName="Accent5" presStyleLbl="node1" presStyleIdx="4" presStyleCnt="17"/>
      <dgm:spPr/>
    </dgm:pt>
    <dgm:pt modelId="{133E07DD-8B51-4924-BC20-F618A1A0CB64}" type="pres">
      <dgm:prSet presAssocID="{9E838047-E602-4803-B1DB-74389E5B95AC}" presName="Accent6" presStyleLbl="node1" presStyleIdx="5" presStyleCnt="17"/>
      <dgm:spPr/>
    </dgm:pt>
    <dgm:pt modelId="{5C07D8A4-50A3-4997-9855-1CED77C30841}" type="pres">
      <dgm:prSet presAssocID="{4400B488-6B36-4E5C-BE7A-D1EC17FE8B80}" presName="Child1" presStyleLbl="node1" presStyleIdx="6" presStyleCnt="17" custScaleX="147082" custScaleY="130760">
        <dgm:presLayoutVars>
          <dgm:chMax val="0"/>
          <dgm:chPref val="0"/>
        </dgm:presLayoutVars>
      </dgm:prSet>
      <dgm:spPr/>
      <dgm:t>
        <a:bodyPr/>
        <a:lstStyle/>
        <a:p>
          <a:endParaRPr lang="el-GR"/>
        </a:p>
      </dgm:t>
    </dgm:pt>
    <dgm:pt modelId="{335A9850-48B3-464F-9D2C-C2580E608E60}" type="pres">
      <dgm:prSet presAssocID="{4400B488-6B36-4E5C-BE7A-D1EC17FE8B80}" presName="Accent7" presStyleCnt="0"/>
      <dgm:spPr/>
    </dgm:pt>
    <dgm:pt modelId="{DF79828B-D981-4DED-A3AB-B42CAA6EEACC}" type="pres">
      <dgm:prSet presAssocID="{4400B488-6B36-4E5C-BE7A-D1EC17FE8B80}" presName="AccentHold1" presStyleLbl="node1" presStyleIdx="7" presStyleCnt="17"/>
      <dgm:spPr/>
    </dgm:pt>
    <dgm:pt modelId="{42939806-A2CA-4008-ADD8-CA32EA97B1C1}" type="pres">
      <dgm:prSet presAssocID="{4400B488-6B36-4E5C-BE7A-D1EC17FE8B80}" presName="Accent8" presStyleCnt="0"/>
      <dgm:spPr/>
    </dgm:pt>
    <dgm:pt modelId="{F6AE0771-6240-4438-8AB4-0927972A8B8D}" type="pres">
      <dgm:prSet presAssocID="{4400B488-6B36-4E5C-BE7A-D1EC17FE8B80}" presName="AccentHold2" presStyleLbl="node1" presStyleIdx="8" presStyleCnt="17"/>
      <dgm:spPr/>
    </dgm:pt>
    <dgm:pt modelId="{604DB03E-2ADF-49C4-BB47-0B6E0CC31F10}" type="pres">
      <dgm:prSet presAssocID="{ECA2DF97-CF4A-49DA-A88D-B6A78B2FC533}" presName="Child2" presStyleLbl="node1" presStyleIdx="9" presStyleCnt="17" custScaleX="151394" custScaleY="134250" custLinFactNeighborX="-14495" custLinFactNeighborY="4287">
        <dgm:presLayoutVars>
          <dgm:chMax val="0"/>
          <dgm:chPref val="0"/>
        </dgm:presLayoutVars>
      </dgm:prSet>
      <dgm:spPr/>
      <dgm:t>
        <a:bodyPr/>
        <a:lstStyle/>
        <a:p>
          <a:endParaRPr lang="el-GR"/>
        </a:p>
      </dgm:t>
    </dgm:pt>
    <dgm:pt modelId="{AE41D195-4A9D-44EA-B1D6-D471C09DA318}" type="pres">
      <dgm:prSet presAssocID="{ECA2DF97-CF4A-49DA-A88D-B6A78B2FC533}" presName="Accent9" presStyleCnt="0"/>
      <dgm:spPr/>
    </dgm:pt>
    <dgm:pt modelId="{E94B3378-1CE1-47B0-AE9B-89FFD1B22E26}" type="pres">
      <dgm:prSet presAssocID="{ECA2DF97-CF4A-49DA-A88D-B6A78B2FC533}" presName="AccentHold1" presStyleLbl="node1" presStyleIdx="10" presStyleCnt="17"/>
      <dgm:spPr/>
    </dgm:pt>
    <dgm:pt modelId="{7631E3AC-93D0-4E76-AB85-8859B52EF4B2}" type="pres">
      <dgm:prSet presAssocID="{ECA2DF97-CF4A-49DA-A88D-B6A78B2FC533}" presName="Accent10" presStyleCnt="0"/>
      <dgm:spPr/>
    </dgm:pt>
    <dgm:pt modelId="{111E40F4-F950-4A08-81F1-E9E6874F66E3}" type="pres">
      <dgm:prSet presAssocID="{ECA2DF97-CF4A-49DA-A88D-B6A78B2FC533}" presName="AccentHold2" presStyleLbl="node1" presStyleIdx="11" presStyleCnt="17"/>
      <dgm:spPr/>
    </dgm:pt>
    <dgm:pt modelId="{DB28D7B2-1C90-4EC4-9535-369D58E28ABE}" type="pres">
      <dgm:prSet presAssocID="{ECA2DF97-CF4A-49DA-A88D-B6A78B2FC533}" presName="Accent11" presStyleCnt="0"/>
      <dgm:spPr/>
    </dgm:pt>
    <dgm:pt modelId="{5E6D7604-A9EA-4F2D-8F7D-DFAB60A0C718}" type="pres">
      <dgm:prSet presAssocID="{ECA2DF97-CF4A-49DA-A88D-B6A78B2FC533}" presName="AccentHold3" presStyleLbl="node1" presStyleIdx="12" presStyleCnt="17"/>
      <dgm:spPr/>
    </dgm:pt>
    <dgm:pt modelId="{70D909A4-2EF2-42E2-B655-55D7DC3F5D58}" type="pres">
      <dgm:prSet presAssocID="{BBD72381-2D39-40C7-8236-0AFC9D5B75FC}" presName="Child3" presStyleLbl="node1" presStyleIdx="13" presStyleCnt="17" custScaleX="147243" custScaleY="140454" custLinFactNeighborX="-63593" custLinFactNeighborY="10491">
        <dgm:presLayoutVars>
          <dgm:chMax val="0"/>
          <dgm:chPref val="0"/>
        </dgm:presLayoutVars>
      </dgm:prSet>
      <dgm:spPr/>
      <dgm:t>
        <a:bodyPr/>
        <a:lstStyle/>
        <a:p>
          <a:endParaRPr lang="el-GR"/>
        </a:p>
      </dgm:t>
    </dgm:pt>
    <dgm:pt modelId="{CA410E76-3F5B-40C8-9644-4EB26A3C39BC}" type="pres">
      <dgm:prSet presAssocID="{BBD72381-2D39-40C7-8236-0AFC9D5B75FC}" presName="Accent12" presStyleCnt="0"/>
      <dgm:spPr/>
    </dgm:pt>
    <dgm:pt modelId="{BB4B5AFB-28CC-41D3-A060-6BCC57950F4A}" type="pres">
      <dgm:prSet presAssocID="{BBD72381-2D39-40C7-8236-0AFC9D5B75FC}" presName="AccentHold1" presStyleLbl="node1" presStyleIdx="14" presStyleCnt="17" custLinFactX="-100000" custLinFactNeighborX="-146904" custLinFactNeighborY="-82274"/>
      <dgm:spPr/>
    </dgm:pt>
    <dgm:pt modelId="{07F00EE4-DF5E-4DD8-91C7-079794D81578}" type="pres">
      <dgm:prSet presAssocID="{67A8FCD1-AD84-4B8E-B467-24C3856EC13A}" presName="Child4" presStyleLbl="node1" presStyleIdx="15" presStyleCnt="17" custScaleX="135262" custScaleY="120108">
        <dgm:presLayoutVars>
          <dgm:chMax val="0"/>
          <dgm:chPref val="0"/>
        </dgm:presLayoutVars>
      </dgm:prSet>
      <dgm:spPr/>
      <dgm:t>
        <a:bodyPr/>
        <a:lstStyle/>
        <a:p>
          <a:endParaRPr lang="el-GR"/>
        </a:p>
      </dgm:t>
    </dgm:pt>
    <dgm:pt modelId="{FFF50BF7-EC32-4B93-8DE7-11B9DF7EF14E}" type="pres">
      <dgm:prSet presAssocID="{67A8FCD1-AD84-4B8E-B467-24C3856EC13A}" presName="Accent13" presStyleCnt="0"/>
      <dgm:spPr/>
    </dgm:pt>
    <dgm:pt modelId="{CA969BE9-E6AA-4CD9-9A0F-169E23BFE422}" type="pres">
      <dgm:prSet presAssocID="{67A8FCD1-AD84-4B8E-B467-24C3856EC13A}" presName="AccentHold1" presStyleLbl="node1" presStyleIdx="16" presStyleCnt="17"/>
      <dgm:spPr/>
    </dgm:pt>
  </dgm:ptLst>
  <dgm:cxnLst>
    <dgm:cxn modelId="{C2B7FF06-9769-4749-BBDB-8F714FAD81A8}" srcId="{9E838047-E602-4803-B1DB-74389E5B95AC}" destId="{4400B488-6B36-4E5C-BE7A-D1EC17FE8B80}" srcOrd="0" destOrd="0" parTransId="{F2F4FE65-1462-472B-9FFA-9A08D0B53632}" sibTransId="{D4654201-C24E-4814-933F-1378EE34CD79}"/>
    <dgm:cxn modelId="{9ECDAFF8-323E-4C4C-AF2C-B93782DCAD91}" srcId="{9E838047-E602-4803-B1DB-74389E5B95AC}" destId="{BBD72381-2D39-40C7-8236-0AFC9D5B75FC}" srcOrd="2" destOrd="0" parTransId="{8242EB9F-ADE1-4DB3-8467-E6D0AD00EDCD}" sibTransId="{7FC3CF56-BCCE-45D1-9067-3998B31FF211}"/>
    <dgm:cxn modelId="{9B28612C-27CF-4051-B307-00063685416B}" type="presOf" srcId="{9E838047-E602-4803-B1DB-74389E5B95AC}" destId="{51706852-4F85-40B3-97D8-E81B3CF11D8D}" srcOrd="0" destOrd="0" presId="urn:microsoft.com/office/officeart/2009/3/layout/CircleRelationship"/>
    <dgm:cxn modelId="{632CEBA2-0D5D-4809-98D7-C766F240FB5A}" srcId="{9E838047-E602-4803-B1DB-74389E5B95AC}" destId="{67A8FCD1-AD84-4B8E-B467-24C3856EC13A}" srcOrd="3" destOrd="0" parTransId="{6DBBE446-EEF9-4D9C-BC88-DC0ECF5B1195}" sibTransId="{9EF8EE89-AB77-4D5E-9A3A-5A874AFE6A0F}"/>
    <dgm:cxn modelId="{99B515DE-2B20-4331-902B-D4F5AFEFAA03}" type="presOf" srcId="{BBD72381-2D39-40C7-8236-0AFC9D5B75FC}" destId="{70D909A4-2EF2-42E2-B655-55D7DC3F5D58}" srcOrd="0" destOrd="0" presId="urn:microsoft.com/office/officeart/2009/3/layout/CircleRelationship"/>
    <dgm:cxn modelId="{2D83D069-A6CB-4A55-9C42-B4B79AB0783F}" srcId="{85550180-DB13-4EAE-B6B8-CB8E0019B605}" destId="{9E838047-E602-4803-B1DB-74389E5B95AC}" srcOrd="0" destOrd="0" parTransId="{2B6F3C01-B3C2-4493-857A-40B0142C22E7}" sibTransId="{465FE874-C580-466C-8ECF-6C1FC2810863}"/>
    <dgm:cxn modelId="{B699E381-F9DD-4BBF-8228-08EF8AFC0981}" type="presOf" srcId="{ECA2DF97-CF4A-49DA-A88D-B6A78B2FC533}" destId="{604DB03E-2ADF-49C4-BB47-0B6E0CC31F10}" srcOrd="0" destOrd="0" presId="urn:microsoft.com/office/officeart/2009/3/layout/CircleRelationship"/>
    <dgm:cxn modelId="{803F516F-19B5-447B-B21B-064DAE67C6A8}" type="presOf" srcId="{85550180-DB13-4EAE-B6B8-CB8E0019B605}" destId="{6B604B58-6F20-44C0-9BA1-1F1E763B8C41}" srcOrd="0" destOrd="0" presId="urn:microsoft.com/office/officeart/2009/3/layout/CircleRelationship"/>
    <dgm:cxn modelId="{594ABE92-1D10-4C08-AD7E-3E8766C8F108}" type="presOf" srcId="{67A8FCD1-AD84-4B8E-B467-24C3856EC13A}" destId="{07F00EE4-DF5E-4DD8-91C7-079794D81578}" srcOrd="0" destOrd="0" presId="urn:microsoft.com/office/officeart/2009/3/layout/CircleRelationship"/>
    <dgm:cxn modelId="{6EF63B34-6EE6-4277-9770-54D1507875C4}" type="presOf" srcId="{4400B488-6B36-4E5C-BE7A-D1EC17FE8B80}" destId="{5C07D8A4-50A3-4997-9855-1CED77C30841}" srcOrd="0" destOrd="0" presId="urn:microsoft.com/office/officeart/2009/3/layout/CircleRelationship"/>
    <dgm:cxn modelId="{074D45E5-2EDC-41F0-B124-3772AD459955}" srcId="{9E838047-E602-4803-B1DB-74389E5B95AC}" destId="{ECA2DF97-CF4A-49DA-A88D-B6A78B2FC533}" srcOrd="1" destOrd="0" parTransId="{68B03F66-17AE-43B7-973F-C26E342F7822}" sibTransId="{AD8732BA-ED2E-4A90-ACC2-0052B4F33F70}"/>
    <dgm:cxn modelId="{83E1EB4F-B3D6-431B-AB23-6D3777ACAA99}" type="presParOf" srcId="{6B604B58-6F20-44C0-9BA1-1F1E763B8C41}" destId="{51706852-4F85-40B3-97D8-E81B3CF11D8D}" srcOrd="0" destOrd="0" presId="urn:microsoft.com/office/officeart/2009/3/layout/CircleRelationship"/>
    <dgm:cxn modelId="{77CDF5D2-277F-45E7-9468-F2F8791ED1A8}" type="presParOf" srcId="{6B604B58-6F20-44C0-9BA1-1F1E763B8C41}" destId="{5C5E7D0A-371D-4764-B8BE-508337FE96A1}" srcOrd="1" destOrd="0" presId="urn:microsoft.com/office/officeart/2009/3/layout/CircleRelationship"/>
    <dgm:cxn modelId="{1BB18145-D208-45FC-82AB-EBFE4E200B49}" type="presParOf" srcId="{6B604B58-6F20-44C0-9BA1-1F1E763B8C41}" destId="{3FC0FA8C-EEDB-4A66-9CFC-24D687BB389C}" srcOrd="2" destOrd="0" presId="urn:microsoft.com/office/officeart/2009/3/layout/CircleRelationship"/>
    <dgm:cxn modelId="{F2A2A4B3-816B-43AF-94F3-E0712B474BA2}" type="presParOf" srcId="{6B604B58-6F20-44C0-9BA1-1F1E763B8C41}" destId="{7E5256F7-1F96-4129-B94C-9EF7DF4D1859}" srcOrd="3" destOrd="0" presId="urn:microsoft.com/office/officeart/2009/3/layout/CircleRelationship"/>
    <dgm:cxn modelId="{7A5F77CF-FBE8-41C6-8635-98AC36CB7778}" type="presParOf" srcId="{6B604B58-6F20-44C0-9BA1-1F1E763B8C41}" destId="{0A3F892B-5DA0-4C3E-9D45-7444FDD7232F}" srcOrd="4" destOrd="0" presId="urn:microsoft.com/office/officeart/2009/3/layout/CircleRelationship"/>
    <dgm:cxn modelId="{E06460BD-281C-4602-87FC-394F04422A7D}" type="presParOf" srcId="{6B604B58-6F20-44C0-9BA1-1F1E763B8C41}" destId="{F6121EC9-0667-46AB-AF57-918F7FDCA4DA}" srcOrd="5" destOrd="0" presId="urn:microsoft.com/office/officeart/2009/3/layout/CircleRelationship"/>
    <dgm:cxn modelId="{21579E47-991A-458E-BD7A-87891F67A974}" type="presParOf" srcId="{6B604B58-6F20-44C0-9BA1-1F1E763B8C41}" destId="{133E07DD-8B51-4924-BC20-F618A1A0CB64}" srcOrd="6" destOrd="0" presId="urn:microsoft.com/office/officeart/2009/3/layout/CircleRelationship"/>
    <dgm:cxn modelId="{2D69FAC3-AC40-4A39-A9A0-B86786F4938C}" type="presParOf" srcId="{6B604B58-6F20-44C0-9BA1-1F1E763B8C41}" destId="{5C07D8A4-50A3-4997-9855-1CED77C30841}" srcOrd="7" destOrd="0" presId="urn:microsoft.com/office/officeart/2009/3/layout/CircleRelationship"/>
    <dgm:cxn modelId="{07D89E63-23DC-42CC-91A1-403A6E5A6755}" type="presParOf" srcId="{6B604B58-6F20-44C0-9BA1-1F1E763B8C41}" destId="{335A9850-48B3-464F-9D2C-C2580E608E60}" srcOrd="8" destOrd="0" presId="urn:microsoft.com/office/officeart/2009/3/layout/CircleRelationship"/>
    <dgm:cxn modelId="{0647CDE8-4D0A-4FF7-927C-C9FE6581BE1B}" type="presParOf" srcId="{335A9850-48B3-464F-9D2C-C2580E608E60}" destId="{DF79828B-D981-4DED-A3AB-B42CAA6EEACC}" srcOrd="0" destOrd="0" presId="urn:microsoft.com/office/officeart/2009/3/layout/CircleRelationship"/>
    <dgm:cxn modelId="{313CCE35-E0CF-4D09-8391-2BD13BE57FE2}" type="presParOf" srcId="{6B604B58-6F20-44C0-9BA1-1F1E763B8C41}" destId="{42939806-A2CA-4008-ADD8-CA32EA97B1C1}" srcOrd="9" destOrd="0" presId="urn:microsoft.com/office/officeart/2009/3/layout/CircleRelationship"/>
    <dgm:cxn modelId="{4B7AA688-E5F3-4932-9E03-12092CC27A11}" type="presParOf" srcId="{42939806-A2CA-4008-ADD8-CA32EA97B1C1}" destId="{F6AE0771-6240-4438-8AB4-0927972A8B8D}" srcOrd="0" destOrd="0" presId="urn:microsoft.com/office/officeart/2009/3/layout/CircleRelationship"/>
    <dgm:cxn modelId="{5A2B1EFD-216C-4FD1-A88B-A2BEFB81AEB6}" type="presParOf" srcId="{6B604B58-6F20-44C0-9BA1-1F1E763B8C41}" destId="{604DB03E-2ADF-49C4-BB47-0B6E0CC31F10}" srcOrd="10" destOrd="0" presId="urn:microsoft.com/office/officeart/2009/3/layout/CircleRelationship"/>
    <dgm:cxn modelId="{807AE322-6239-4246-8C7D-6732E7C388F2}" type="presParOf" srcId="{6B604B58-6F20-44C0-9BA1-1F1E763B8C41}" destId="{AE41D195-4A9D-44EA-B1D6-D471C09DA318}" srcOrd="11" destOrd="0" presId="urn:microsoft.com/office/officeart/2009/3/layout/CircleRelationship"/>
    <dgm:cxn modelId="{23109292-D86B-46B9-B6BB-598038EBCEB7}" type="presParOf" srcId="{AE41D195-4A9D-44EA-B1D6-D471C09DA318}" destId="{E94B3378-1CE1-47B0-AE9B-89FFD1B22E26}" srcOrd="0" destOrd="0" presId="urn:microsoft.com/office/officeart/2009/3/layout/CircleRelationship"/>
    <dgm:cxn modelId="{D769CE9D-74A8-4785-866D-B1140C127905}" type="presParOf" srcId="{6B604B58-6F20-44C0-9BA1-1F1E763B8C41}" destId="{7631E3AC-93D0-4E76-AB85-8859B52EF4B2}" srcOrd="12" destOrd="0" presId="urn:microsoft.com/office/officeart/2009/3/layout/CircleRelationship"/>
    <dgm:cxn modelId="{3876C904-8285-4C95-B9B3-143AD80847C6}" type="presParOf" srcId="{7631E3AC-93D0-4E76-AB85-8859B52EF4B2}" destId="{111E40F4-F950-4A08-81F1-E9E6874F66E3}" srcOrd="0" destOrd="0" presId="urn:microsoft.com/office/officeart/2009/3/layout/CircleRelationship"/>
    <dgm:cxn modelId="{F17823EC-A8B0-4ECD-B7C4-7238B0C45578}" type="presParOf" srcId="{6B604B58-6F20-44C0-9BA1-1F1E763B8C41}" destId="{DB28D7B2-1C90-4EC4-9535-369D58E28ABE}" srcOrd="13" destOrd="0" presId="urn:microsoft.com/office/officeart/2009/3/layout/CircleRelationship"/>
    <dgm:cxn modelId="{21227106-5FD8-47F2-A750-F1D885D6AB2C}" type="presParOf" srcId="{DB28D7B2-1C90-4EC4-9535-369D58E28ABE}" destId="{5E6D7604-A9EA-4F2D-8F7D-DFAB60A0C718}" srcOrd="0" destOrd="0" presId="urn:microsoft.com/office/officeart/2009/3/layout/CircleRelationship"/>
    <dgm:cxn modelId="{5DB873B7-00C5-4D3F-A977-C3CFC381BCA6}" type="presParOf" srcId="{6B604B58-6F20-44C0-9BA1-1F1E763B8C41}" destId="{70D909A4-2EF2-42E2-B655-55D7DC3F5D58}" srcOrd="14" destOrd="0" presId="urn:microsoft.com/office/officeart/2009/3/layout/CircleRelationship"/>
    <dgm:cxn modelId="{EFA2D5E9-EF3E-4E8E-8329-A1A0C19DB001}" type="presParOf" srcId="{6B604B58-6F20-44C0-9BA1-1F1E763B8C41}" destId="{CA410E76-3F5B-40C8-9644-4EB26A3C39BC}" srcOrd="15" destOrd="0" presId="urn:microsoft.com/office/officeart/2009/3/layout/CircleRelationship"/>
    <dgm:cxn modelId="{51707B5D-450D-45CF-9E3C-34955F99D82A}" type="presParOf" srcId="{CA410E76-3F5B-40C8-9644-4EB26A3C39BC}" destId="{BB4B5AFB-28CC-41D3-A060-6BCC57950F4A}" srcOrd="0" destOrd="0" presId="urn:microsoft.com/office/officeart/2009/3/layout/CircleRelationship"/>
    <dgm:cxn modelId="{5B378D2E-5C41-4752-84A2-6A8143212940}" type="presParOf" srcId="{6B604B58-6F20-44C0-9BA1-1F1E763B8C41}" destId="{07F00EE4-DF5E-4DD8-91C7-079794D81578}" srcOrd="16" destOrd="0" presId="urn:microsoft.com/office/officeart/2009/3/layout/CircleRelationship"/>
    <dgm:cxn modelId="{0E9B8CBA-F235-46F8-864E-DEE1B94934CB}" type="presParOf" srcId="{6B604B58-6F20-44C0-9BA1-1F1E763B8C41}" destId="{FFF50BF7-EC32-4B93-8DE7-11B9DF7EF14E}" srcOrd="17" destOrd="0" presId="urn:microsoft.com/office/officeart/2009/3/layout/CircleRelationship"/>
    <dgm:cxn modelId="{BF705968-EA8A-4BAA-AC73-3D1F0E0F5791}" type="presParOf" srcId="{FFF50BF7-EC32-4B93-8DE7-11B9DF7EF14E}" destId="{CA969BE9-E6AA-4CD9-9A0F-169E23BFE42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6852-4F85-40B3-97D8-E81B3CF11D8D}">
      <dsp:nvSpPr>
        <dsp:cNvPr id="0" name=""/>
        <dsp:cNvSpPr/>
      </dsp:nvSpPr>
      <dsp:spPr>
        <a:xfrm>
          <a:off x="1586883" y="-29601"/>
          <a:ext cx="3523297" cy="388320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b="1" kern="1200" dirty="0" smtClean="0">
              <a:solidFill>
                <a:srgbClr val="007434"/>
              </a:solidFill>
            </a:rPr>
            <a:t>Φυσικό περιβάλλον</a:t>
          </a:r>
        </a:p>
        <a:p>
          <a:pPr lvl="0" algn="ctr" defTabSz="1422400">
            <a:lnSpc>
              <a:spcPct val="90000"/>
            </a:lnSpc>
            <a:spcBef>
              <a:spcPct val="0"/>
            </a:spcBef>
            <a:spcAft>
              <a:spcPct val="35000"/>
            </a:spcAft>
          </a:pPr>
          <a:endParaRPr lang="el-GR" sz="3200" b="1" kern="1200" dirty="0">
            <a:solidFill>
              <a:srgbClr val="007434"/>
            </a:solidFill>
          </a:endParaRPr>
        </a:p>
      </dsp:txBody>
      <dsp:txXfrm>
        <a:off x="2102858" y="539081"/>
        <a:ext cx="2491347" cy="2745837"/>
      </dsp:txXfrm>
    </dsp:sp>
    <dsp:sp modelId="{5C5E7D0A-371D-4764-B8BE-508337FE96A1}">
      <dsp:nvSpPr>
        <dsp:cNvPr id="0" name=""/>
        <dsp:cNvSpPr/>
      </dsp:nvSpPr>
      <dsp:spPr>
        <a:xfrm>
          <a:off x="3597512" y="-10596"/>
          <a:ext cx="391718" cy="392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0FA8C-EEDB-4A66-9CFC-24D687BB389C}">
      <dsp:nvSpPr>
        <dsp:cNvPr id="0" name=""/>
        <dsp:cNvSpPr/>
      </dsp:nvSpPr>
      <dsp:spPr>
        <a:xfrm>
          <a:off x="2670252" y="3411965"/>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5256F7-1F96-4129-B94C-9EF7DF4D1859}">
      <dsp:nvSpPr>
        <dsp:cNvPr id="0" name=""/>
        <dsp:cNvSpPr/>
      </dsp:nvSpPr>
      <dsp:spPr>
        <a:xfrm>
          <a:off x="5472609" y="1800198"/>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3F892B-5DA0-4C3E-9D45-7444FDD7232F}">
      <dsp:nvSpPr>
        <dsp:cNvPr id="0" name=""/>
        <dsp:cNvSpPr/>
      </dsp:nvSpPr>
      <dsp:spPr>
        <a:xfrm>
          <a:off x="3979835" y="3713693"/>
          <a:ext cx="391718" cy="392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21EC9-0667-46AB-AF57-918F7FDCA4DA}">
      <dsp:nvSpPr>
        <dsp:cNvPr id="0" name=""/>
        <dsp:cNvSpPr/>
      </dsp:nvSpPr>
      <dsp:spPr>
        <a:xfrm>
          <a:off x="2749752" y="546076"/>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E07DD-8B51-4924-BC20-F618A1A0CB64}">
      <dsp:nvSpPr>
        <dsp:cNvPr id="0" name=""/>
        <dsp:cNvSpPr/>
      </dsp:nvSpPr>
      <dsp:spPr>
        <a:xfrm>
          <a:off x="1855738" y="2171411"/>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07D8A4-50A3-4997-9855-1CED77C30841}">
      <dsp:nvSpPr>
        <dsp:cNvPr id="0" name=""/>
        <dsp:cNvSpPr/>
      </dsp:nvSpPr>
      <dsp:spPr>
        <a:xfrm>
          <a:off x="148234" y="565470"/>
          <a:ext cx="2106870" cy="187303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007434"/>
              </a:solidFill>
            </a:rPr>
            <a:t>Ατμό σφαιρα</a:t>
          </a:r>
          <a:endParaRPr lang="el-GR" sz="2800" b="1" kern="1200" dirty="0">
            <a:solidFill>
              <a:srgbClr val="007434"/>
            </a:solidFill>
          </a:endParaRPr>
        </a:p>
      </dsp:txBody>
      <dsp:txXfrm>
        <a:off x="456778" y="839769"/>
        <a:ext cx="1489782" cy="1324433"/>
      </dsp:txXfrm>
    </dsp:sp>
    <dsp:sp modelId="{DF79828B-D981-4DED-A3AB-B42CAA6EEACC}">
      <dsp:nvSpPr>
        <dsp:cNvPr id="0" name=""/>
        <dsp:cNvSpPr/>
      </dsp:nvSpPr>
      <dsp:spPr>
        <a:xfrm>
          <a:off x="3201457" y="558692"/>
          <a:ext cx="391718" cy="392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AE0771-6240-4438-8AB4-0927972A8B8D}">
      <dsp:nvSpPr>
        <dsp:cNvPr id="0" name=""/>
        <dsp:cNvSpPr/>
      </dsp:nvSpPr>
      <dsp:spPr>
        <a:xfrm>
          <a:off x="620596" y="2637670"/>
          <a:ext cx="708273" cy="70858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4DB03E-2ADF-49C4-BB47-0B6E0CC31F10}">
      <dsp:nvSpPr>
        <dsp:cNvPr id="0" name=""/>
        <dsp:cNvSpPr/>
      </dsp:nvSpPr>
      <dsp:spPr>
        <a:xfrm>
          <a:off x="4896538" y="-72011"/>
          <a:ext cx="2168637" cy="1923022"/>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007434"/>
              </a:solidFill>
            </a:rPr>
            <a:t>Λιθό σφαιρα</a:t>
          </a:r>
          <a:endParaRPr lang="el-GR" sz="2800" b="1" kern="1200" dirty="0">
            <a:solidFill>
              <a:srgbClr val="007434"/>
            </a:solidFill>
          </a:endParaRPr>
        </a:p>
      </dsp:txBody>
      <dsp:txXfrm>
        <a:off x="5214128" y="209609"/>
        <a:ext cx="1533457" cy="1359782"/>
      </dsp:txXfrm>
    </dsp:sp>
    <dsp:sp modelId="{E94B3378-1CE1-47B0-AE9B-89FFD1B22E26}">
      <dsp:nvSpPr>
        <dsp:cNvPr id="0" name=""/>
        <dsp:cNvSpPr/>
      </dsp:nvSpPr>
      <dsp:spPr>
        <a:xfrm>
          <a:off x="4832653" y="1101171"/>
          <a:ext cx="391718" cy="39214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1E40F4-F950-4A08-81F1-E9E6874F66E3}">
      <dsp:nvSpPr>
        <dsp:cNvPr id="0" name=""/>
        <dsp:cNvSpPr/>
      </dsp:nvSpPr>
      <dsp:spPr>
        <a:xfrm>
          <a:off x="351019" y="3480827"/>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6D7604-A9EA-4F2D-8F7D-DFAB60A0C718}">
      <dsp:nvSpPr>
        <dsp:cNvPr id="0" name=""/>
        <dsp:cNvSpPr/>
      </dsp:nvSpPr>
      <dsp:spPr>
        <a:xfrm>
          <a:off x="3181220" y="3076595"/>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D909A4-2EF2-42E2-B655-55D7DC3F5D58}">
      <dsp:nvSpPr>
        <dsp:cNvPr id="0" name=""/>
        <dsp:cNvSpPr/>
      </dsp:nvSpPr>
      <dsp:spPr>
        <a:xfrm>
          <a:off x="4896549" y="2448273"/>
          <a:ext cx="2109177" cy="201188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007434"/>
              </a:solidFill>
            </a:rPr>
            <a:t>Υδρό σφαιρα</a:t>
          </a:r>
          <a:endParaRPr lang="el-GR" sz="2800" b="1" kern="1200" dirty="0">
            <a:solidFill>
              <a:srgbClr val="007434"/>
            </a:solidFill>
          </a:endParaRPr>
        </a:p>
      </dsp:txBody>
      <dsp:txXfrm>
        <a:off x="5205431" y="2742907"/>
        <a:ext cx="1491413" cy="1422621"/>
      </dsp:txXfrm>
    </dsp:sp>
    <dsp:sp modelId="{BB4B5AFB-28CC-41D3-A060-6BCC57950F4A}">
      <dsp:nvSpPr>
        <dsp:cNvPr id="0" name=""/>
        <dsp:cNvSpPr/>
      </dsp:nvSpPr>
      <dsp:spPr>
        <a:xfrm>
          <a:off x="5040558" y="2304256"/>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00EE4-DF5E-4DD8-91C7-079794D81578}">
      <dsp:nvSpPr>
        <dsp:cNvPr id="0" name=""/>
        <dsp:cNvSpPr/>
      </dsp:nvSpPr>
      <dsp:spPr>
        <a:xfrm>
          <a:off x="1781697" y="3669553"/>
          <a:ext cx="1937555" cy="172044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007434"/>
              </a:solidFill>
            </a:rPr>
            <a:t>Βιό σφαιρα</a:t>
          </a:r>
          <a:endParaRPr lang="el-GR" sz="2800" b="1" kern="1200" dirty="0">
            <a:solidFill>
              <a:srgbClr val="007434"/>
            </a:solidFill>
          </a:endParaRPr>
        </a:p>
      </dsp:txBody>
      <dsp:txXfrm>
        <a:off x="2065445" y="3921507"/>
        <a:ext cx="1370059" cy="1216541"/>
      </dsp:txXfrm>
    </dsp:sp>
    <dsp:sp modelId="{CA969BE9-E6AA-4CD9-9A0F-169E23BFE422}">
      <dsp:nvSpPr>
        <dsp:cNvPr id="0" name=""/>
        <dsp:cNvSpPr/>
      </dsp:nvSpPr>
      <dsp:spPr>
        <a:xfrm>
          <a:off x="3313480" y="3765208"/>
          <a:ext cx="284031" cy="283855"/>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Ορθογώνιο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Ορθογώνιο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Ορθογώνιο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Ορθογώνιο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Ορθογώνιο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Στρογγυλεμένο ορθογώνιο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Στρογγυλεμένο ορθογώνιο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Ορθογώνιο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Ορθογώνιο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Ορθογώνιο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Ορθογώνιο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l-GR" smtClean="0"/>
              <a:t>Στυλ κύριου τίτλου</a:t>
            </a:r>
            <a:endParaRPr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17" name="Θέση ημερομηνίας 27"/>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Θέση υποσέλιδου 16"/>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Θέση αριθμού διαφάνειας 28"/>
          <p:cNvSpPr>
            <a:spLocks noGrp="1"/>
          </p:cNvSpPr>
          <p:nvPr>
            <p:ph type="sldNum" sz="quarter" idx="12"/>
          </p:nvPr>
        </p:nvSpPr>
        <p:spPr>
          <a:xfrm>
            <a:off x="8320088" y="1588"/>
            <a:ext cx="747712" cy="365125"/>
          </a:xfrm>
        </p:spPr>
        <p:txBody>
          <a:bodyPr/>
          <a:lstStyle>
            <a:lvl1pPr algn="r">
              <a:defRPr sz="1800" smtClean="0">
                <a:solidFill>
                  <a:schemeClr val="bg1"/>
                </a:solidFill>
              </a:defRPr>
            </a:lvl1pPr>
          </a:lstStyle>
          <a:p>
            <a:pPr>
              <a:defRPr/>
            </a:pPr>
            <a:fld id="{5561DFAA-9541-4053-8A92-1E8AAE6E59B1}" type="slidenum">
              <a:rPr lang="en-US"/>
              <a:pPr>
                <a:defRPr/>
              </a:pPr>
              <a:t>‹#›</a:t>
            </a:fld>
            <a:endParaRPr lang="en-US"/>
          </a:p>
        </p:txBody>
      </p:sp>
    </p:spTree>
    <p:extLst>
      <p:ext uri="{BB962C8B-B14F-4D97-AF65-F5344CB8AC3E}">
        <p14:creationId xmlns:p14="http://schemas.microsoft.com/office/powerpoint/2010/main" val="3504677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543556E8-4CBE-4BDD-A410-B53846E2D65B}" type="slidenum">
              <a:rPr lang="en-US"/>
              <a:pPr>
                <a:defRPr/>
              </a:pPr>
              <a:t>‹#›</a:t>
            </a:fld>
            <a:endParaRPr lang="en-US"/>
          </a:p>
        </p:txBody>
      </p:sp>
    </p:spTree>
    <p:extLst>
      <p:ext uri="{BB962C8B-B14F-4D97-AF65-F5344CB8AC3E}">
        <p14:creationId xmlns:p14="http://schemas.microsoft.com/office/powerpoint/2010/main" val="128826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DDAC649C-BD7C-4B9F-AC8A-560272C89606}" type="slidenum">
              <a:rPr lang="en-US"/>
              <a:pPr>
                <a:defRPr/>
              </a:pPr>
              <a:t>‹#›</a:t>
            </a:fld>
            <a:endParaRPr lang="en-US"/>
          </a:p>
        </p:txBody>
      </p:sp>
    </p:spTree>
    <p:extLst>
      <p:ext uri="{BB962C8B-B14F-4D97-AF65-F5344CB8AC3E}">
        <p14:creationId xmlns:p14="http://schemas.microsoft.com/office/powerpoint/2010/main" val="2889984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13"/>
          <p:cNvSpPr>
            <a:spLocks noGrp="1"/>
          </p:cNvSpPr>
          <p:nvPr>
            <p:ph type="dt" sz="half" idx="10"/>
          </p:nvPr>
        </p:nvSpPr>
        <p:spPr/>
        <p:txBody>
          <a:bodyPr/>
          <a:lstStyle>
            <a:lvl1pPr>
              <a:defRPr/>
            </a:lvl1pPr>
          </a:lstStyle>
          <a:p>
            <a:pPr>
              <a:defRPr/>
            </a:pPr>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3C7010D5-9A5C-46CD-93FD-E6D4A5F235A6}" type="slidenum">
              <a:rPr lang="en-US"/>
              <a:pPr>
                <a:defRPr/>
              </a:pPr>
              <a:t>‹#›</a:t>
            </a:fld>
            <a:endParaRPr lang="en-US"/>
          </a:p>
        </p:txBody>
      </p:sp>
    </p:spTree>
    <p:extLst>
      <p:ext uri="{BB962C8B-B14F-4D97-AF65-F5344CB8AC3E}">
        <p14:creationId xmlns:p14="http://schemas.microsoft.com/office/powerpoint/2010/main" val="112465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4" name="Θέση ημερομηνίας 13"/>
          <p:cNvSpPr>
            <a:spLocks noGrp="1"/>
          </p:cNvSpPr>
          <p:nvPr>
            <p:ph type="dt" sz="half" idx="10"/>
          </p:nvPr>
        </p:nvSpPr>
        <p:spPr/>
        <p:txBody>
          <a:bodyPr/>
          <a:lstStyle>
            <a:lvl1pPr>
              <a:defRPr/>
            </a:lvl1pPr>
          </a:lstStyle>
          <a:p>
            <a:pPr>
              <a:defRPr/>
            </a:pPr>
            <a:endParaRPr lang="en-US"/>
          </a:p>
        </p:txBody>
      </p:sp>
      <p:sp>
        <p:nvSpPr>
          <p:cNvPr id="5" name="Θέση υποσέλιδου 2"/>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22"/>
          <p:cNvSpPr>
            <a:spLocks noGrp="1"/>
          </p:cNvSpPr>
          <p:nvPr>
            <p:ph type="sldNum" sz="quarter" idx="12"/>
          </p:nvPr>
        </p:nvSpPr>
        <p:spPr/>
        <p:txBody>
          <a:bodyPr/>
          <a:lstStyle>
            <a:lvl1pPr>
              <a:defRPr/>
            </a:lvl1pPr>
          </a:lstStyle>
          <a:p>
            <a:pPr>
              <a:defRPr/>
            </a:pPr>
            <a:fld id="{53DA845F-D3A4-4B52-A950-2D874E4B1D40}" type="slidenum">
              <a:rPr lang="en-US"/>
              <a:pPr>
                <a:defRPr/>
              </a:pPr>
              <a:t>‹#›</a:t>
            </a:fld>
            <a:endParaRPr lang="en-US"/>
          </a:p>
        </p:txBody>
      </p:sp>
    </p:spTree>
    <p:extLst>
      <p:ext uri="{BB962C8B-B14F-4D97-AF65-F5344CB8AC3E}">
        <p14:creationId xmlns:p14="http://schemas.microsoft.com/office/powerpoint/2010/main" val="1309834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endParaRPr lang="en-US"/>
          </a:p>
        </p:txBody>
      </p:sp>
      <p:sp>
        <p:nvSpPr>
          <p:cNvPr id="6" name="Θέση υποσέλιδου 2"/>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22"/>
          <p:cNvSpPr>
            <a:spLocks noGrp="1"/>
          </p:cNvSpPr>
          <p:nvPr>
            <p:ph type="sldNum" sz="quarter" idx="12"/>
          </p:nvPr>
        </p:nvSpPr>
        <p:spPr/>
        <p:txBody>
          <a:bodyPr/>
          <a:lstStyle>
            <a:lvl1pPr>
              <a:defRPr/>
            </a:lvl1pPr>
          </a:lstStyle>
          <a:p>
            <a:pPr>
              <a:defRPr/>
            </a:pPr>
            <a:fld id="{3FCED905-3804-4643-8DB4-47415E190999}" type="slidenum">
              <a:rPr lang="en-US"/>
              <a:pPr>
                <a:defRPr/>
              </a:pPr>
              <a:t>‹#›</a:t>
            </a:fld>
            <a:endParaRPr lang="en-US"/>
          </a:p>
        </p:txBody>
      </p:sp>
    </p:spTree>
    <p:extLst>
      <p:ext uri="{BB962C8B-B14F-4D97-AF65-F5344CB8AC3E}">
        <p14:creationId xmlns:p14="http://schemas.microsoft.com/office/powerpoint/2010/main" val="4037458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lstStyle>
            <a:lvl1pPr>
              <a:defRPr sz="4000" b="0" i="0" cap="none" baseline="0"/>
            </a:lvl1pPr>
          </a:lstStyle>
          <a:p>
            <a:r>
              <a:rPr lang="el-GR" smtClean="0"/>
              <a:t>Στυλ κύριου τίτλου</a:t>
            </a:r>
            <a:endParaRPr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25"/>
          <p:cNvSpPr>
            <a:spLocks noGrp="1"/>
          </p:cNvSpPr>
          <p:nvPr>
            <p:ph type="dt" sz="half" idx="10"/>
          </p:nvPr>
        </p:nvSpPr>
        <p:spPr/>
        <p:txBody>
          <a:bodyPr rtlCol="0"/>
          <a:lstStyle>
            <a:lvl1pPr>
              <a:defRPr/>
            </a:lvl1pPr>
          </a:lstStyle>
          <a:p>
            <a:pPr>
              <a:defRPr/>
            </a:pPr>
            <a:endParaRPr lang="en-US"/>
          </a:p>
        </p:txBody>
      </p:sp>
      <p:sp>
        <p:nvSpPr>
          <p:cNvPr id="8" name="Θέση αριθμού διαφάνειας 26"/>
          <p:cNvSpPr>
            <a:spLocks noGrp="1"/>
          </p:cNvSpPr>
          <p:nvPr>
            <p:ph type="sldNum" sz="quarter" idx="11"/>
          </p:nvPr>
        </p:nvSpPr>
        <p:spPr/>
        <p:txBody>
          <a:bodyPr rtlCol="0"/>
          <a:lstStyle>
            <a:lvl1pPr>
              <a:defRPr/>
            </a:lvl1pPr>
          </a:lstStyle>
          <a:p>
            <a:pPr>
              <a:defRPr/>
            </a:pPr>
            <a:fld id="{BEA55995-11E8-40FE-9307-57C999DBCD5C}" type="slidenum">
              <a:rPr lang="en-US"/>
              <a:pPr>
                <a:defRPr/>
              </a:pPr>
              <a:t>‹#›</a:t>
            </a:fld>
            <a:endParaRPr lang="en-US"/>
          </a:p>
        </p:txBody>
      </p:sp>
      <p:sp>
        <p:nvSpPr>
          <p:cNvPr id="9" name="Θέση υποσέλιδου 2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971935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lstStyle>
            <a:lvl1pPr>
              <a:defRPr sz="4000">
                <a:solidFill>
                  <a:schemeClr val="tx2"/>
                </a:solidFill>
              </a:defRPr>
            </a:lvl1pPr>
          </a:lstStyle>
          <a:p>
            <a:r>
              <a:rPr lang="el-GR" smtClean="0"/>
              <a:t>Στυλ κύριου τίτλου</a:t>
            </a:r>
            <a:endParaRPr lang="en-US"/>
          </a:p>
        </p:txBody>
      </p:sp>
      <p:sp>
        <p:nvSpPr>
          <p:cNvPr id="3" name="Θέση ημερομηνίας 2"/>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Θέση υποσέλιδου 3"/>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4"/>
          <p:cNvSpPr>
            <a:spLocks noGrp="1"/>
          </p:cNvSpPr>
          <p:nvPr>
            <p:ph type="sldNum" sz="quarter" idx="12"/>
          </p:nvPr>
        </p:nvSpPr>
        <p:spPr/>
        <p:txBody>
          <a:bodyPr/>
          <a:lstStyle>
            <a:lvl1pPr>
              <a:defRPr/>
            </a:lvl1pPr>
          </a:lstStyle>
          <a:p>
            <a:pPr>
              <a:defRPr/>
            </a:pPr>
            <a:fld id="{D5B88289-97E4-43FA-A364-1F4222376B30}" type="slidenum">
              <a:rPr lang="en-US"/>
              <a:pPr>
                <a:defRPr/>
              </a:pPr>
              <a:t>‹#›</a:t>
            </a:fld>
            <a:endParaRPr lang="en-US"/>
          </a:p>
        </p:txBody>
      </p:sp>
    </p:spTree>
    <p:extLst>
      <p:ext uri="{BB962C8B-B14F-4D97-AF65-F5344CB8AC3E}">
        <p14:creationId xmlns:p14="http://schemas.microsoft.com/office/powerpoint/2010/main" val="3003845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3"/>
          <p:cNvSpPr>
            <a:spLocks noGrp="1"/>
          </p:cNvSpPr>
          <p:nvPr>
            <p:ph type="dt" sz="half" idx="10"/>
          </p:nvPr>
        </p:nvSpPr>
        <p:spPr/>
        <p:txBody>
          <a:bodyPr/>
          <a:lstStyle>
            <a:lvl1pPr>
              <a:defRPr/>
            </a:lvl1pPr>
          </a:lstStyle>
          <a:p>
            <a:pPr>
              <a:defRPr/>
            </a:pPr>
            <a:endParaRPr lang="en-US"/>
          </a:p>
        </p:txBody>
      </p:sp>
      <p:sp>
        <p:nvSpPr>
          <p:cNvPr id="3" name="Θέση υποσέλιδου 2"/>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22"/>
          <p:cNvSpPr>
            <a:spLocks noGrp="1"/>
          </p:cNvSpPr>
          <p:nvPr>
            <p:ph type="sldNum" sz="quarter" idx="12"/>
          </p:nvPr>
        </p:nvSpPr>
        <p:spPr/>
        <p:txBody>
          <a:bodyPr/>
          <a:lstStyle>
            <a:lvl1pPr>
              <a:defRPr/>
            </a:lvl1pPr>
          </a:lstStyle>
          <a:p>
            <a:pPr>
              <a:defRPr/>
            </a:pPr>
            <a:fld id="{5D897D9F-728F-4CE1-A310-CEF29A333F16}" type="slidenum">
              <a:rPr lang="en-US"/>
              <a:pPr>
                <a:defRPr/>
              </a:pPr>
              <a:t>‹#›</a:t>
            </a:fld>
            <a:endParaRPr lang="en-US"/>
          </a:p>
        </p:txBody>
      </p:sp>
    </p:spTree>
    <p:extLst>
      <p:ext uri="{BB962C8B-B14F-4D97-AF65-F5344CB8AC3E}">
        <p14:creationId xmlns:p14="http://schemas.microsoft.com/office/powerpoint/2010/main" val="3646929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lang="el-GR" smtClean="0"/>
              <a:t>Στυλ κύριου τίτλου</a:t>
            </a:r>
            <a:endParaRPr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13"/>
          <p:cNvSpPr>
            <a:spLocks noGrp="1"/>
          </p:cNvSpPr>
          <p:nvPr>
            <p:ph type="dt" sz="half" idx="10"/>
          </p:nvPr>
        </p:nvSpPr>
        <p:spPr/>
        <p:txBody>
          <a:bodyPr/>
          <a:lstStyle>
            <a:lvl1pPr>
              <a:defRPr/>
            </a:lvl1pPr>
          </a:lstStyle>
          <a:p>
            <a:pPr>
              <a:defRPr/>
            </a:pPr>
            <a:endParaRPr lang="en-US"/>
          </a:p>
        </p:txBody>
      </p:sp>
      <p:sp>
        <p:nvSpPr>
          <p:cNvPr id="6" name="Θέση υποσέλιδου 2"/>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22"/>
          <p:cNvSpPr>
            <a:spLocks noGrp="1"/>
          </p:cNvSpPr>
          <p:nvPr>
            <p:ph type="sldNum" sz="quarter" idx="12"/>
          </p:nvPr>
        </p:nvSpPr>
        <p:spPr/>
        <p:txBody>
          <a:bodyPr/>
          <a:lstStyle>
            <a:lvl1pPr>
              <a:defRPr/>
            </a:lvl1pPr>
          </a:lstStyle>
          <a:p>
            <a:pPr>
              <a:defRPr/>
            </a:pPr>
            <a:fld id="{320B68CA-A52F-4545-87A8-32CA3398DCFC}" type="slidenum">
              <a:rPr lang="en-US"/>
              <a:pPr>
                <a:defRPr/>
              </a:pPr>
              <a:t>‹#›</a:t>
            </a:fld>
            <a:endParaRPr lang="en-US"/>
          </a:p>
        </p:txBody>
      </p:sp>
    </p:spTree>
    <p:extLst>
      <p:ext uri="{BB962C8B-B14F-4D97-AF65-F5344CB8AC3E}">
        <p14:creationId xmlns:p14="http://schemas.microsoft.com/office/powerpoint/2010/main" val="220120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l-GR" smtClean="0"/>
              <a:t>Στυλ κύριου τίτλου</a:t>
            </a:r>
            <a:endParaRPr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Θέση κειμένου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l-GR" smtClean="0"/>
              <a:t>Στυλ υποδείγματος κειμένου</a:t>
            </a:r>
          </a:p>
        </p:txBody>
      </p:sp>
      <p:sp>
        <p:nvSpPr>
          <p:cNvPr id="5" name="Θέση ημερομηνίας 13"/>
          <p:cNvSpPr>
            <a:spLocks noGrp="1"/>
          </p:cNvSpPr>
          <p:nvPr>
            <p:ph type="dt" sz="half" idx="10"/>
          </p:nvPr>
        </p:nvSpPr>
        <p:spPr/>
        <p:txBody>
          <a:bodyPr/>
          <a:lstStyle>
            <a:lvl1pPr>
              <a:defRPr/>
            </a:lvl1pPr>
          </a:lstStyle>
          <a:p>
            <a:pPr>
              <a:defRPr/>
            </a:pPr>
            <a:endParaRPr lang="en-US"/>
          </a:p>
        </p:txBody>
      </p:sp>
      <p:sp>
        <p:nvSpPr>
          <p:cNvPr id="6" name="Θέση υποσέλιδου 2"/>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22"/>
          <p:cNvSpPr>
            <a:spLocks noGrp="1"/>
          </p:cNvSpPr>
          <p:nvPr>
            <p:ph type="sldNum" sz="quarter" idx="12"/>
          </p:nvPr>
        </p:nvSpPr>
        <p:spPr/>
        <p:txBody>
          <a:bodyPr/>
          <a:lstStyle>
            <a:lvl1pPr>
              <a:defRPr/>
            </a:lvl1pPr>
          </a:lstStyle>
          <a:p>
            <a:pPr>
              <a:defRPr/>
            </a:pPr>
            <a:fld id="{ECD19900-E938-4EAC-B964-FC31836997CA}" type="slidenum">
              <a:rPr lang="en-US"/>
              <a:pPr>
                <a:defRPr/>
              </a:pPr>
              <a:t>‹#›</a:t>
            </a:fld>
            <a:endParaRPr lang="en-US"/>
          </a:p>
        </p:txBody>
      </p:sp>
    </p:spTree>
    <p:extLst>
      <p:ext uri="{BB962C8B-B14F-4D97-AF65-F5344CB8AC3E}">
        <p14:creationId xmlns:p14="http://schemas.microsoft.com/office/powerpoint/2010/main" val="88551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Ορθογώνιο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Ορθογώνιο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Ορθογώνιο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Ορθογώνιο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Στρογγυλεμένο ορθογώνιο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Στρογγυλεμένο ορθογώνιο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Ορθογώνιο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Ορθογώνιο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Ορθογώνιο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Ορθογώνιο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Ορθογώνιο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Ορθογώνιο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039" name="Θέση τίτλου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smtClean="0"/>
              <a:t>Στυλ κύριου τίτλου</a:t>
            </a:r>
            <a:endParaRPr lang="en-US" smtClean="0"/>
          </a:p>
        </p:txBody>
      </p:sp>
      <p:sp>
        <p:nvSpPr>
          <p:cNvPr id="1040" name="Θέση κειμένου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4" name="Θέση ημερομηνίας 13"/>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Θέση υποσέλιδου 2"/>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Θέση αριθμού διαφάνειας 22"/>
          <p:cNvSpPr>
            <a:spLocks noGrp="1"/>
          </p:cNvSpPr>
          <p:nvPr>
            <p:ph type="sldNum" sz="quarter" idx="4"/>
          </p:nvPr>
        </p:nvSpPr>
        <p:spPr>
          <a:xfrm>
            <a:off x="8174038" y="1588"/>
            <a:ext cx="762000" cy="366712"/>
          </a:xfrm>
          <a:prstGeom prst="rect">
            <a:avLst/>
          </a:prstGeom>
        </p:spPr>
        <p:txBody>
          <a:bodyPr vert="horz" anchor="b"/>
          <a:lstStyle>
            <a:lvl1pPr algn="r" eaLnBrk="1" latinLnBrk="0" hangingPunct="1">
              <a:defRPr kumimoji="0" sz="1800" smtClean="0">
                <a:solidFill>
                  <a:srgbClr val="FFFFFF"/>
                </a:solidFill>
              </a:defRPr>
            </a:lvl1pPr>
          </a:lstStyle>
          <a:p>
            <a:pPr>
              <a:defRPr/>
            </a:pPr>
            <a:fld id="{2CB0EE36-9E37-47DC-8EF2-304FF58B88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8" r:id="rId1"/>
    <p:sldLayoutId id="2147483870" r:id="rId2"/>
    <p:sldLayoutId id="2147483871" r:id="rId3"/>
    <p:sldLayoutId id="2147483872" r:id="rId4"/>
    <p:sldLayoutId id="2147483879" r:id="rId5"/>
    <p:sldLayoutId id="2147483880" r:id="rId6"/>
    <p:sldLayoutId id="2147483873" r:id="rId7"/>
    <p:sldLayoutId id="2147483874" r:id="rId8"/>
    <p:sldLayoutId id="2147483875" r:id="rId9"/>
    <p:sldLayoutId id="2147483876" r:id="rId10"/>
    <p:sldLayoutId id="2147483877"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Trebuchet MS" pitchFamily="34" charset="0"/>
        </a:defRPr>
      </a:lvl2pPr>
      <a:lvl3pPr algn="l" rtl="0" fontAlgn="base">
        <a:spcBef>
          <a:spcPct val="0"/>
        </a:spcBef>
        <a:spcAft>
          <a:spcPct val="0"/>
        </a:spcAft>
        <a:defRPr sz="4000">
          <a:solidFill>
            <a:schemeClr val="tx2"/>
          </a:solidFill>
          <a:latin typeface="Trebuchet MS" pitchFamily="34" charset="0"/>
        </a:defRPr>
      </a:lvl3pPr>
      <a:lvl4pPr algn="l" rtl="0" fontAlgn="base">
        <a:spcBef>
          <a:spcPct val="0"/>
        </a:spcBef>
        <a:spcAft>
          <a:spcPct val="0"/>
        </a:spcAft>
        <a:defRPr sz="4000">
          <a:solidFill>
            <a:schemeClr val="tx2"/>
          </a:solidFill>
          <a:latin typeface="Trebuchet MS" pitchFamily="34" charset="0"/>
        </a:defRPr>
      </a:lvl4pPr>
      <a:lvl5pPr algn="l" rtl="0" fontAlgn="base">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fontAlgn="base">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fontAlgn="base">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fontAlgn="base">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fontAlgn="base">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fontAlgn="base">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digitalschool.minedu.gov.gr/modules/ebook/show.php/DSGYM-A102/148/1058,3807/extras/gag-b1_2-viosfaira/index.html"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digitalschool.minedu.gov.gr/modules/document/file.php/DSGYM-B106/HTML/a_struct.htm"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2197100"/>
            <a:ext cx="8912225" cy="413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Box 1"/>
          <p:cNvSpPr txBox="1">
            <a:spLocks noChangeArrowheads="1"/>
          </p:cNvSpPr>
          <p:nvPr/>
        </p:nvSpPr>
        <p:spPr bwMode="auto">
          <a:xfrm>
            <a:off x="1600200" y="620713"/>
            <a:ext cx="51847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sz="3200">
                <a:solidFill>
                  <a:srgbClr val="92D050"/>
                </a:solidFill>
              </a:rPr>
              <a:t>X</a:t>
            </a:r>
            <a:r>
              <a:rPr lang="el-GR" sz="3200">
                <a:solidFill>
                  <a:srgbClr val="92D050"/>
                </a:solidFill>
              </a:rPr>
              <a:t>ωρίζοντας το Φυσικό Περιβάλλον σε ενότητες</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113" y="3933825"/>
            <a:ext cx="6318250"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nvGraphicFramePr>
        <p:xfrm>
          <a:off x="17417" y="188640"/>
          <a:ext cx="806489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1"/>
          <p:cNvSpPr txBox="1">
            <a:spLocks noChangeArrowheads="1"/>
          </p:cNvSpPr>
          <p:nvPr/>
        </p:nvSpPr>
        <p:spPr bwMode="auto">
          <a:xfrm>
            <a:off x="1476375" y="2349500"/>
            <a:ext cx="38163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algn="ctr" eaLnBrk="1" hangingPunct="1"/>
            <a:r>
              <a:rPr lang="el-GR" altLang="el-GR"/>
              <a:t>Ο κόσμος είναι </a:t>
            </a:r>
            <a:r>
              <a:rPr lang="el-GR" altLang="el-GR" b="1"/>
              <a:t>ενιαίος</a:t>
            </a:r>
            <a:r>
              <a:rPr lang="el-GR" altLang="el-GR"/>
              <a:t>, αλλά </a:t>
            </a:r>
            <a:br>
              <a:rPr lang="el-GR" altLang="el-GR"/>
            </a:br>
            <a:r>
              <a:rPr lang="el-GR" altLang="el-GR" b="1"/>
              <a:t>για να μελετηθεί </a:t>
            </a:r>
            <a:r>
              <a:rPr lang="el-GR" altLang="el-GR"/>
              <a:t>χωρίζεται σε μικρότερες ενότητες, που </a:t>
            </a:r>
            <a:br>
              <a:rPr lang="el-GR" altLang="el-GR"/>
            </a:br>
            <a:r>
              <a:rPr lang="el-GR" altLang="el-GR"/>
              <a:t>δεν είναι ανεξάρτητες, αλλά </a:t>
            </a:r>
            <a:r>
              <a:rPr lang="el-GR" altLang="el-GR" b="1"/>
              <a:t>αλληλεπιδρούν</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28913"/>
            <a:ext cx="7810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3"/>
          <p:cNvSpPr>
            <a:spLocks noChangeArrowheads="1"/>
          </p:cNvSpPr>
          <p:nvPr/>
        </p:nvSpPr>
        <p:spPr bwMode="auto">
          <a:xfrm>
            <a:off x="538163" y="333375"/>
            <a:ext cx="6913562"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b="1">
                <a:solidFill>
                  <a:srgbClr val="00B050"/>
                </a:solidFill>
              </a:rPr>
              <a:t>ΛΙΘΟΣΦΑΙΡΑ</a:t>
            </a:r>
          </a:p>
          <a:p>
            <a:endParaRPr lang="el-GR" altLang="el-GR"/>
          </a:p>
          <a:p>
            <a:r>
              <a:rPr lang="el-GR" altLang="el-GR"/>
              <a:t>Το ανώτερο τμήμα της μπορεί να χαρακτηριστεί ως «η πλατφόρμα της ζωής». Περιλαμβάνει το </a:t>
            </a:r>
            <a:r>
              <a:rPr lang="el-GR" altLang="el-GR" b="1" u="sng"/>
              <a:t>έδαφος</a:t>
            </a:r>
            <a:r>
              <a:rPr lang="el-GR" altLang="el-GR"/>
              <a:t> και το </a:t>
            </a:r>
            <a:r>
              <a:rPr lang="el-GR" altLang="el-GR" b="1" u="sng"/>
              <a:t>υπέδαφος</a:t>
            </a:r>
            <a:r>
              <a:rPr lang="el-GR" altLang="el-GR"/>
              <a:t>. Το </a:t>
            </a:r>
            <a:r>
              <a:rPr lang="el-GR" altLang="el-GR" u="sng"/>
              <a:t>έδαφος</a:t>
            </a:r>
            <a:r>
              <a:rPr lang="el-GR" altLang="el-GR"/>
              <a:t> (</a:t>
            </a:r>
            <a:r>
              <a:rPr lang="el-GR" altLang="el-GR" u="sng"/>
              <a:t>επιφανειακό</a:t>
            </a:r>
            <a:r>
              <a:rPr lang="el-GR" altLang="el-GR"/>
              <a:t> στρώμα) προσφέρει την απαραίτητη </a:t>
            </a:r>
            <a:r>
              <a:rPr lang="el-GR" altLang="el-GR" u="sng"/>
              <a:t>τροφή στους οργανισμούς</a:t>
            </a:r>
            <a:r>
              <a:rPr lang="el-GR" altLang="el-GR"/>
              <a:t> που ζουν στη Γη. Τα βουνά, οι λόφοι, οι πεδιάδες είναι οι τόποι στους οποίους ζουν και αναπτύσσονται τα φυτά και τα ζώα και χτίζουν τους οικισμούς τους οι άνθρωποι. Το </a:t>
            </a:r>
            <a:r>
              <a:rPr lang="el-GR" altLang="el-GR" u="sng"/>
              <a:t>υπέδαφος προσφέρει μια ποικιλία ορυκτών πόρων</a:t>
            </a:r>
            <a:r>
              <a:rPr lang="el-GR" altLang="el-GR"/>
              <a:t>, που αξιοποιεί ο άνθρωπος.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arn(inVertical)">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arn(inVertical)">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28913"/>
            <a:ext cx="7810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4"/>
          <p:cNvSpPr>
            <a:spLocks noChangeArrowheads="1"/>
          </p:cNvSpPr>
          <p:nvPr/>
        </p:nvSpPr>
        <p:spPr bwMode="auto">
          <a:xfrm>
            <a:off x="539750" y="333375"/>
            <a:ext cx="71135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b="1">
                <a:solidFill>
                  <a:srgbClr val="00B050"/>
                </a:solidFill>
              </a:rPr>
              <a:t>ΥΔΡΟΣΦΑΙΡΑ</a:t>
            </a:r>
          </a:p>
          <a:p>
            <a:endParaRPr lang="el-GR" altLang="el-GR"/>
          </a:p>
          <a:p>
            <a:r>
              <a:rPr lang="el-GR" altLang="el-GR"/>
              <a:t>Περιλαμβάνει το </a:t>
            </a:r>
            <a:r>
              <a:rPr lang="el-GR" altLang="el-GR" u="sng"/>
              <a:t>νερό σε όλες τις μορφές του</a:t>
            </a:r>
            <a:r>
              <a:rPr lang="el-GR" altLang="el-GR"/>
              <a:t>. Η μεγαλύτερη μάζα του νερού βρίσκεται στους </a:t>
            </a:r>
            <a:r>
              <a:rPr lang="el-GR" altLang="el-GR" u="sng"/>
              <a:t>ωκεανούς</a:t>
            </a:r>
            <a:r>
              <a:rPr lang="el-GR" altLang="el-GR"/>
              <a:t> (71%). Νερό όμως υπάρχει και στην </a:t>
            </a:r>
            <a:r>
              <a:rPr lang="el-GR" altLang="el-GR" u="sng"/>
              <a:t>ατμόσφαιρα με τη μορφή υδρατμών</a:t>
            </a:r>
            <a:r>
              <a:rPr lang="el-GR" altLang="el-GR"/>
              <a:t>, καθώς και στη </a:t>
            </a:r>
            <a:r>
              <a:rPr lang="el-GR" altLang="el-GR" u="sng"/>
              <a:t>λιθόσφαιρα με τη μορφή πάγου </a:t>
            </a:r>
            <a:r>
              <a:rPr lang="el-GR" altLang="el-GR"/>
              <a:t>ή νερού που ρέει (</a:t>
            </a:r>
            <a:r>
              <a:rPr lang="el-GR" altLang="el-GR" u="sng"/>
              <a:t>ποτάμια</a:t>
            </a:r>
            <a:r>
              <a:rPr lang="el-GR" altLang="el-GR"/>
              <a:t>, ρυάκια κτλ.) ή αποθηκών νερού (</a:t>
            </a:r>
            <a:r>
              <a:rPr lang="el-GR" altLang="el-GR" u="sng"/>
              <a:t>λίμνες</a:t>
            </a:r>
            <a:r>
              <a:rPr lang="el-GR" altLang="el-GR"/>
              <a:t> κτλ.). Από το σύνολο του νερού της Γης οι </a:t>
            </a:r>
            <a:r>
              <a:rPr lang="el-GR" altLang="el-GR" u="sng"/>
              <a:t>οργανισμοί χρησιμοποιούν ελάχιστη ποσότητα</a:t>
            </a:r>
            <a:r>
              <a:rPr lang="el-GR" altLang="el-GR"/>
              <a:t>. Ο άνθρωπος, για παράδειγμα, μπορεί να χρησιμοποιήσει μόνο το 0,15-0,20% της υδρόσφαιρας.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728913"/>
            <a:ext cx="7810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9" name="Rectangle 2"/>
          <p:cNvSpPr>
            <a:spLocks noChangeArrowheads="1"/>
          </p:cNvSpPr>
          <p:nvPr/>
        </p:nvSpPr>
        <p:spPr bwMode="auto">
          <a:xfrm>
            <a:off x="539750" y="339725"/>
            <a:ext cx="65532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b="1">
                <a:solidFill>
                  <a:srgbClr val="00B050"/>
                </a:solidFill>
              </a:rPr>
              <a:t>ΒΙΟΣΦΑΙΡΑ</a:t>
            </a:r>
          </a:p>
          <a:p>
            <a:endParaRPr lang="el-GR" altLang="el-GR"/>
          </a:p>
          <a:p>
            <a:r>
              <a:rPr lang="el-GR" altLang="el-GR"/>
              <a:t>Είναι ο χώρος μέσα στον οποίο </a:t>
            </a:r>
            <a:r>
              <a:rPr lang="el-GR" altLang="el-GR" u="sng"/>
              <a:t>ζουν, τρέφονται, αναπτύσσονται και αναπαράγονται όλοι οι οργανισμοί της Γης</a:t>
            </a:r>
            <a:r>
              <a:rPr lang="el-GR" altLang="el-GR"/>
              <a:t>. Περιλαμβάνει ένα </a:t>
            </a:r>
            <a:r>
              <a:rPr lang="el-GR" altLang="el-GR" u="sng"/>
              <a:t>τμήμα της ατμόσφαιρας, ένα τμήμα της λιθόσφαιρας και την υδρόσφαιρα</a:t>
            </a:r>
            <a:r>
              <a:rPr lang="el-GR" altLang="el-GR"/>
              <a:t>. Ο άνθρωπος, ως οργανισμός που ζει στη βιόσφαιρα, είναι εκείνος που παρεμβαίνει περισσότερο από άλλους οργανισμούς σε όλες τις παραπάνω περιοχές, ώστε να καλύψει τις ανάγκες του. </a:t>
            </a:r>
          </a:p>
        </p:txBody>
      </p:sp>
      <p:pic>
        <p:nvPicPr>
          <p:cNvPr id="9220" name="Picture 2" descr="Flash appl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5825" y="2016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arn(inVertical)">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arn(inVertical)">
                                      <p:cBhvr>
                                        <p:cTn id="12"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476250" y="334963"/>
            <a:ext cx="54006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l-GR" altLang="el-GR" b="1">
                <a:solidFill>
                  <a:srgbClr val="00B050"/>
                </a:solidFill>
              </a:rPr>
              <a:t>ΑΤΜΟΣΦΑΙΡΑ</a:t>
            </a:r>
          </a:p>
          <a:p>
            <a:endParaRPr lang="el-GR" altLang="el-GR"/>
          </a:p>
          <a:p>
            <a:r>
              <a:rPr lang="el-GR" altLang="el-GR"/>
              <a:t>Είναι η αεριώδης μάζα που </a:t>
            </a:r>
            <a:r>
              <a:rPr lang="el-GR" altLang="el-GR" u="sng"/>
              <a:t>περιβάλλει τη Γη </a:t>
            </a:r>
            <a:r>
              <a:rPr lang="el-GR" altLang="el-GR"/>
              <a:t>και είναι </a:t>
            </a:r>
            <a:r>
              <a:rPr lang="el-GR" altLang="el-GR" u="sng"/>
              <a:t>απαραίτητη για τη ζωή</a:t>
            </a:r>
            <a:r>
              <a:rPr lang="el-GR" altLang="el-GR"/>
              <a:t>.</a:t>
            </a:r>
          </a:p>
          <a:p>
            <a:r>
              <a:rPr lang="el-GR" altLang="el-GR"/>
              <a:t>Περιέχει αέρια όπως το </a:t>
            </a:r>
            <a:r>
              <a:rPr lang="el-GR" altLang="el-GR" u="sng"/>
              <a:t>οξυγόνο</a:t>
            </a:r>
            <a:r>
              <a:rPr lang="el-GR" altLang="el-GR"/>
              <a:t>, το </a:t>
            </a:r>
            <a:r>
              <a:rPr lang="el-GR" altLang="el-GR" u="sng"/>
              <a:t>υδρογόνο</a:t>
            </a:r>
            <a:r>
              <a:rPr lang="el-GR" altLang="el-GR"/>
              <a:t>, το </a:t>
            </a:r>
            <a:r>
              <a:rPr lang="el-GR" altLang="el-GR" u="sng"/>
              <a:t>άζωτο</a:t>
            </a:r>
            <a:r>
              <a:rPr lang="el-GR" altLang="el-GR"/>
              <a:t>, τα </a:t>
            </a:r>
            <a:r>
              <a:rPr lang="el-GR" altLang="el-GR" u="sng"/>
              <a:t>οξείδια του άνθρακα</a:t>
            </a:r>
            <a:r>
              <a:rPr lang="el-GR" altLang="el-GR"/>
              <a:t>. </a:t>
            </a:r>
          </a:p>
          <a:p>
            <a:endParaRPr lang="el-GR" altLang="el-GR"/>
          </a:p>
        </p:txBody>
      </p:sp>
      <p:pic>
        <p:nvPicPr>
          <p:cNvPr id="10243" name="Picture 5" descr="Html (Imagine apple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4850" y="384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2728913"/>
            <a:ext cx="78105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arn(inVertical)">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barn(inVertical)">
                                      <p:cBhvr>
                                        <p:cTn id="12" dur="500"/>
                                        <p:tgtEl>
                                          <p:spTgt spid="512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animEffect transition="in" filter="barn(inVertical)">
                                      <p:cBhvr>
                                        <p:cTn id="15"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377825"/>
            <a:ext cx="10882313" cy="723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7" name="Rectangle 2"/>
          <p:cNvSpPr>
            <a:spLocks noGrp="1" noChangeArrowheads="1"/>
          </p:cNvSpPr>
          <p:nvPr>
            <p:ph type="title"/>
          </p:nvPr>
        </p:nvSpPr>
        <p:spPr>
          <a:xfrm>
            <a:off x="685800" y="9525"/>
            <a:ext cx="6870700" cy="755650"/>
          </a:xfrm>
        </p:spPr>
        <p:txBody>
          <a:bodyPr/>
          <a:lstStyle/>
          <a:p>
            <a:r>
              <a:rPr lang="el-GR" altLang="el-GR" smtClean="0"/>
              <a:t>Η ατμόσφαιρα</a:t>
            </a:r>
            <a:endParaRPr lang="en-US" altLang="el-GR" smtClean="0"/>
          </a:p>
        </p:txBody>
      </p:sp>
      <p:sp>
        <p:nvSpPr>
          <p:cNvPr id="33795" name="Rectangle 3"/>
          <p:cNvSpPr>
            <a:spLocks noGrp="1" noChangeArrowheads="1"/>
          </p:cNvSpPr>
          <p:nvPr>
            <p:ph idx="1"/>
          </p:nvPr>
        </p:nvSpPr>
        <p:spPr>
          <a:xfrm>
            <a:off x="685800" y="908050"/>
            <a:ext cx="7696200" cy="4505325"/>
          </a:xfrm>
        </p:spPr>
        <p:txBody>
          <a:bodyPr/>
          <a:lstStyle/>
          <a:p>
            <a:pPr>
              <a:lnSpc>
                <a:spcPct val="90000"/>
              </a:lnSpc>
            </a:pPr>
            <a:r>
              <a:rPr lang="el-GR" altLang="el-GR" smtClean="0"/>
              <a:t>Αραιώνει όσο ανεβαίνουμε ψηλότερα</a:t>
            </a:r>
          </a:p>
          <a:p>
            <a:pPr>
              <a:lnSpc>
                <a:spcPct val="90000"/>
              </a:lnSpc>
            </a:pPr>
            <a:r>
              <a:rPr lang="el-GR" altLang="el-GR" smtClean="0"/>
              <a:t>99% της μάζας της στα πρώτα 40χλμ</a:t>
            </a:r>
          </a:p>
          <a:p>
            <a:pPr>
              <a:lnSpc>
                <a:spcPct val="90000"/>
              </a:lnSpc>
            </a:pPr>
            <a:r>
              <a:rPr lang="el-GR" altLang="el-GR" smtClean="0"/>
              <a:t>Ζωή υπάρχει μέχρι 10-13χλμ λόγω:</a:t>
            </a:r>
          </a:p>
          <a:p>
            <a:pPr lvl="1">
              <a:lnSpc>
                <a:spcPct val="90000"/>
              </a:lnSpc>
            </a:pPr>
            <a:r>
              <a:rPr lang="el-GR" altLang="el-GR" sz="2400" smtClean="0"/>
              <a:t>Έλλειψης οξυγόνου</a:t>
            </a:r>
          </a:p>
          <a:p>
            <a:pPr lvl="1">
              <a:lnSpc>
                <a:spcPct val="90000"/>
              </a:lnSpc>
            </a:pPr>
            <a:r>
              <a:rPr lang="el-GR" altLang="el-GR" sz="2400" smtClean="0"/>
              <a:t>Ψύχους</a:t>
            </a:r>
          </a:p>
          <a:p>
            <a:pPr lvl="1">
              <a:lnSpc>
                <a:spcPct val="90000"/>
              </a:lnSpc>
            </a:pPr>
            <a:r>
              <a:rPr lang="el-GR" altLang="el-GR" sz="2400" smtClean="0"/>
              <a:t>Ακτινοβολιών</a:t>
            </a:r>
          </a:p>
          <a:p>
            <a:pPr>
              <a:lnSpc>
                <a:spcPct val="90000"/>
              </a:lnSpc>
            </a:pPr>
            <a:r>
              <a:rPr lang="el-GR" altLang="el-GR" smtClean="0"/>
              <a:t>Συγκρατεί υπεριώδη και κοσμική ακτινοβολία</a:t>
            </a:r>
          </a:p>
          <a:p>
            <a:pPr>
              <a:lnSpc>
                <a:spcPct val="90000"/>
              </a:lnSpc>
            </a:pPr>
            <a:r>
              <a:rPr lang="el-GR" altLang="el-GR" smtClean="0"/>
              <a:t>Διαδίδεται ο ήχος</a:t>
            </a:r>
          </a:p>
          <a:p>
            <a:pPr>
              <a:lnSpc>
                <a:spcPct val="90000"/>
              </a:lnSpc>
            </a:pPr>
            <a:r>
              <a:rPr lang="el-GR" altLang="el-GR" smtClean="0"/>
              <a:t>Διαχέεται το φώς </a:t>
            </a:r>
          </a:p>
          <a:p>
            <a:pPr>
              <a:lnSpc>
                <a:spcPct val="90000"/>
              </a:lnSpc>
            </a:pPr>
            <a:r>
              <a:rPr lang="el-GR" altLang="el-GR" smtClean="0"/>
              <a:t>Χρώμα ουρανού – νεφών</a:t>
            </a:r>
            <a:endParaRPr lang="en-US" altLang="el-GR" smtClean="0"/>
          </a:p>
        </p:txBody>
      </p:sp>
      <p:sp>
        <p:nvSpPr>
          <p:cNvPr id="2" name="Ορθογώνιο 1"/>
          <p:cNvSpPr/>
          <p:nvPr/>
        </p:nvSpPr>
        <p:spPr>
          <a:xfrm>
            <a:off x="4211638" y="5516563"/>
            <a:ext cx="4464050" cy="120173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l-GR" dirty="0"/>
              <a:t>Χωρίς αυτήν ο ουρανός θα ήταν σκοτεινός, στη σκιά θα επικρατούσε απόλυτο σκοτάδι και τα αστέρια θα έλαμπαν με σταθερό φως νύχτα και μέρα.</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500" fill="hold"/>
                                        <p:tgtEl>
                                          <p:spTgt spid="337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3795">
                                            <p:txEl>
                                              <p:pRg st="3" end="3"/>
                                            </p:txEl>
                                          </p:spTgt>
                                        </p:tgtEl>
                                        <p:attrNameLst>
                                          <p:attrName>style.visibility</p:attrName>
                                        </p:attrNameLst>
                                      </p:cBhvr>
                                      <p:to>
                                        <p:strVal val="visible"/>
                                      </p:to>
                                    </p:set>
                                    <p:anim calcmode="lin" valueType="num">
                                      <p:cBhvr additive="base">
                                        <p:cTn id="23" dur="500" fill="hold"/>
                                        <p:tgtEl>
                                          <p:spTgt spid="3379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379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3795">
                                            <p:txEl>
                                              <p:pRg st="4" end="4"/>
                                            </p:txEl>
                                          </p:spTgt>
                                        </p:tgtEl>
                                        <p:attrNameLst>
                                          <p:attrName>style.visibility</p:attrName>
                                        </p:attrNameLst>
                                      </p:cBhvr>
                                      <p:to>
                                        <p:strVal val="visible"/>
                                      </p:to>
                                    </p:set>
                                    <p:anim calcmode="lin" valueType="num">
                                      <p:cBhvr additive="base">
                                        <p:cTn id="27" dur="500" fill="hold"/>
                                        <p:tgtEl>
                                          <p:spTgt spid="3379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379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3795">
                                            <p:txEl>
                                              <p:pRg st="5" end="5"/>
                                            </p:txEl>
                                          </p:spTgt>
                                        </p:tgtEl>
                                        <p:attrNameLst>
                                          <p:attrName>style.visibility</p:attrName>
                                        </p:attrNameLst>
                                      </p:cBhvr>
                                      <p:to>
                                        <p:strVal val="visible"/>
                                      </p:to>
                                    </p:set>
                                    <p:anim calcmode="lin" valueType="num">
                                      <p:cBhvr additive="base">
                                        <p:cTn id="31" dur="500" fill="hold"/>
                                        <p:tgtEl>
                                          <p:spTgt spid="3379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5">
                                            <p:txEl>
                                              <p:pRg st="6" end="6"/>
                                            </p:txEl>
                                          </p:spTgt>
                                        </p:tgtEl>
                                        <p:attrNameLst>
                                          <p:attrName>style.visibility</p:attrName>
                                        </p:attrNameLst>
                                      </p:cBhvr>
                                      <p:to>
                                        <p:strVal val="visible"/>
                                      </p:to>
                                    </p:set>
                                    <p:anim calcmode="lin" valueType="num">
                                      <p:cBhvr additive="base">
                                        <p:cTn id="37" dur="500" fill="hold"/>
                                        <p:tgtEl>
                                          <p:spTgt spid="33795">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3795">
                                            <p:txEl>
                                              <p:pRg st="7" end="7"/>
                                            </p:txEl>
                                          </p:spTgt>
                                        </p:tgtEl>
                                        <p:attrNameLst>
                                          <p:attrName>style.visibility</p:attrName>
                                        </p:attrNameLst>
                                      </p:cBhvr>
                                      <p:to>
                                        <p:strVal val="visible"/>
                                      </p:to>
                                    </p:set>
                                    <p:anim calcmode="lin" valueType="num">
                                      <p:cBhvr additive="base">
                                        <p:cTn id="43" dur="500" fill="hold"/>
                                        <p:tgtEl>
                                          <p:spTgt spid="33795">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379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3795">
                                            <p:txEl>
                                              <p:pRg st="8" end="8"/>
                                            </p:txEl>
                                          </p:spTgt>
                                        </p:tgtEl>
                                        <p:attrNameLst>
                                          <p:attrName>style.visibility</p:attrName>
                                        </p:attrNameLst>
                                      </p:cBhvr>
                                      <p:to>
                                        <p:strVal val="visible"/>
                                      </p:to>
                                    </p:set>
                                    <p:anim calcmode="lin" valueType="num">
                                      <p:cBhvr additive="base">
                                        <p:cTn id="49" dur="500" fill="hold"/>
                                        <p:tgtEl>
                                          <p:spTgt spid="33795">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37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3795">
                                            <p:txEl>
                                              <p:pRg st="9" end="9"/>
                                            </p:txEl>
                                          </p:spTgt>
                                        </p:tgtEl>
                                        <p:attrNameLst>
                                          <p:attrName>style.visibility</p:attrName>
                                        </p:attrNameLst>
                                      </p:cBhvr>
                                      <p:to>
                                        <p:strVal val="visible"/>
                                      </p:to>
                                    </p:set>
                                    <p:anim calcmode="lin" valueType="num">
                                      <p:cBhvr additive="base">
                                        <p:cTn id="55" dur="500" fill="hold"/>
                                        <p:tgtEl>
                                          <p:spTgt spid="33795">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379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1047750"/>
            <a:ext cx="34798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1177925"/>
            <a:ext cx="32575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525" y="3903663"/>
            <a:ext cx="32575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3875088"/>
            <a:ext cx="32575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Title 7"/>
          <p:cNvSpPr>
            <a:spLocks noGrp="1"/>
          </p:cNvSpPr>
          <p:nvPr>
            <p:ph type="title"/>
          </p:nvPr>
        </p:nvSpPr>
        <p:spPr>
          <a:xfrm>
            <a:off x="685800" y="152400"/>
            <a:ext cx="7126288" cy="755650"/>
          </a:xfrm>
        </p:spPr>
        <p:txBody>
          <a:bodyPr>
            <a:normAutofit fontScale="90000"/>
          </a:bodyPr>
          <a:lstStyle/>
          <a:p>
            <a:pPr fontAlgn="auto">
              <a:spcAft>
                <a:spcPts val="0"/>
              </a:spcAft>
              <a:defRPr/>
            </a:pPr>
            <a:r>
              <a:rPr lang="el-GR" altLang="el-GR" sz="2400" smtClean="0"/>
              <a:t>Ποια περιοχή/ές του περιβάλλοντος εικονίζεται;</a:t>
            </a:r>
            <a:br>
              <a:rPr lang="el-GR" altLang="el-GR" sz="2400" smtClean="0"/>
            </a:br>
            <a:r>
              <a:rPr lang="el-GR" altLang="el-GR" sz="2400" smtClean="0"/>
              <a:t>Ποιες αλληλεπιδράσεις παραρατηρείς;</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274</TotalTime>
  <Words>359</Words>
  <Application>Microsoft Office PowerPoint</Application>
  <PresentationFormat>Προβολή στην οθόνη (4:3)</PresentationFormat>
  <Paragraphs>33</Paragraphs>
  <Slides>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8</vt:i4>
      </vt:variant>
    </vt:vector>
  </HeadingPairs>
  <TitlesOfParts>
    <vt:vector size="9" baseType="lpstr">
      <vt:lpstr>Αστικό</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Η ατμόσφαιρα</vt:lpstr>
      <vt:lpstr>Ποια περιοχή/ές του περιβάλλοντος εικονίζεται; Ποιες αλληλεπιδράσεις παραρατηρείς;</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dc:title>
  <dc:creator>Fujitsu</dc:creator>
  <cp:lastModifiedBy>Fujitsu</cp:lastModifiedBy>
  <cp:revision>27</cp:revision>
  <dcterms:created xsi:type="dcterms:W3CDTF">2009-10-04T18:24:25Z</dcterms:created>
  <dcterms:modified xsi:type="dcterms:W3CDTF">2020-03-23T21:02:38Z</dcterms:modified>
</cp:coreProperties>
</file>