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9.xml" ContentType="application/vnd.openxmlformats-officedocument.drawingml.diagramStyle+xml"/>
  <Override PartName="/ppt/diagrams/quickStyle10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571508-F658-4984-A1E2-354600818B28}" type="doc">
      <dgm:prSet loTypeId="urn:microsoft.com/office/officeart/2005/8/layout/hList3" loCatId="list" qsTypeId="urn:microsoft.com/office/officeart/2005/8/quickstyle/3d3" qsCatId="3D" csTypeId="urn:microsoft.com/office/officeart/2005/8/colors/accent1_4" csCatId="accent1" phldr="1"/>
      <dgm:spPr/>
      <dgm:t>
        <a:bodyPr/>
        <a:lstStyle/>
        <a:p>
          <a:endParaRPr lang="el-GR"/>
        </a:p>
      </dgm:t>
    </dgm:pt>
    <dgm:pt modelId="{D3F6439B-5FDE-48BA-8161-CCCE1E5A9802}">
      <dgm:prSet phldrT="[Κείμενο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l-GR" b="0" i="0" dirty="0" smtClean="0">
              <a:solidFill>
                <a:schemeClr val="bg1"/>
              </a:solidFill>
            </a:rPr>
            <a:t>Τα μεταβατικά ρήματα έχουν απαραίτητο συμπλήρωμα της έννοιας τους το αντικείμενο. </a:t>
          </a:r>
          <a:endParaRPr lang="el-GR" dirty="0">
            <a:solidFill>
              <a:schemeClr val="bg1"/>
            </a:solidFill>
          </a:endParaRPr>
        </a:p>
      </dgm:t>
    </dgm:pt>
    <dgm:pt modelId="{301AE970-B832-445D-A1B3-51B2BBC547EC}" type="parTrans" cxnId="{6220A3EB-6747-4124-AB3F-5851AA4C28A7}">
      <dgm:prSet/>
      <dgm:spPr/>
      <dgm:t>
        <a:bodyPr/>
        <a:lstStyle/>
        <a:p>
          <a:endParaRPr lang="el-GR"/>
        </a:p>
      </dgm:t>
    </dgm:pt>
    <dgm:pt modelId="{DD76AC09-D457-4766-BFC2-EC8600DB3A6B}" type="sibTrans" cxnId="{6220A3EB-6747-4124-AB3F-5851AA4C28A7}">
      <dgm:prSet/>
      <dgm:spPr/>
      <dgm:t>
        <a:bodyPr/>
        <a:lstStyle/>
        <a:p>
          <a:endParaRPr lang="el-GR"/>
        </a:p>
      </dgm:t>
    </dgm:pt>
    <dgm:pt modelId="{6DD8D2DD-8A12-4B24-9703-C46B2DDC691B}">
      <dgm:prSet phldrT="[Κείμενο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l-GR" b="0" i="0" dirty="0" smtClean="0"/>
            <a:t>Αντικείμενο λέγεται το πρόσωπο, το ζώο ή το πράγμα που δέχεται την ενέργεια ή την επίδραση του υποκειμένου ενός ρήματος. </a:t>
          </a:r>
          <a:endParaRPr lang="el-GR" dirty="0"/>
        </a:p>
      </dgm:t>
    </dgm:pt>
    <dgm:pt modelId="{4EDE5DC5-9EED-4F31-8576-BE9440682CCD}" type="parTrans" cxnId="{815F2EA1-6A03-4EC9-BDEE-92C64C9DCAF8}">
      <dgm:prSet/>
      <dgm:spPr/>
      <dgm:t>
        <a:bodyPr/>
        <a:lstStyle/>
        <a:p>
          <a:endParaRPr lang="el-GR"/>
        </a:p>
      </dgm:t>
    </dgm:pt>
    <dgm:pt modelId="{59C6D39E-961C-476A-A4E2-2C76BC7125FA}" type="sibTrans" cxnId="{815F2EA1-6A03-4EC9-BDEE-92C64C9DCAF8}">
      <dgm:prSet/>
      <dgm:spPr/>
      <dgm:t>
        <a:bodyPr/>
        <a:lstStyle/>
        <a:p>
          <a:endParaRPr lang="el-GR"/>
        </a:p>
      </dgm:t>
    </dgm:pt>
    <dgm:pt modelId="{C89B9D42-7FBA-4377-98BD-2C213E6D4CDD}">
      <dgm:prSet phldrT="[Κείμενο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l-GR" b="0" i="0" dirty="0" smtClean="0"/>
            <a:t>Το αντικείμενο το βρίσκουμε απαντώντας στην ερώτηση ποιον, ποια, ποιο, σε/με/για/από ποιον, τι + το ρήμα της πρότασης.</a:t>
          </a:r>
          <a:endParaRPr lang="el-GR" dirty="0"/>
        </a:p>
      </dgm:t>
    </dgm:pt>
    <dgm:pt modelId="{D6FDA429-2F30-4FEB-845B-E81F5B2D1062}" type="parTrans" cxnId="{9BBFC65B-A2EB-4E14-A6A5-4A9AF7E140B6}">
      <dgm:prSet/>
      <dgm:spPr/>
      <dgm:t>
        <a:bodyPr/>
        <a:lstStyle/>
        <a:p>
          <a:endParaRPr lang="el-GR"/>
        </a:p>
      </dgm:t>
    </dgm:pt>
    <dgm:pt modelId="{2146631D-25D3-4F67-8FC8-D0C865740715}" type="sibTrans" cxnId="{9BBFC65B-A2EB-4E14-A6A5-4A9AF7E140B6}">
      <dgm:prSet/>
      <dgm:spPr/>
      <dgm:t>
        <a:bodyPr/>
        <a:lstStyle/>
        <a:p>
          <a:endParaRPr lang="el-GR"/>
        </a:p>
      </dgm:t>
    </dgm:pt>
    <dgm:pt modelId="{0AC3C3F1-47C5-4774-A1B5-1C236354D346}">
      <dgm:prSet phldrT="[Κείμενο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l-GR" b="0" i="0" dirty="0" smtClean="0"/>
            <a:t>Το αντικείμενο ενός ρήματος μπορεί να είναι : </a:t>
          </a:r>
        </a:p>
        <a:p>
          <a:r>
            <a:rPr lang="el-GR" b="0" i="0" dirty="0" smtClean="0"/>
            <a:t>ουσιαστικό, αντωνυμία, επίθετο, μετοχή, ολόκληρη πρόταση με άρθρο ή χωρίς άρθρο, εμπρόθετος προσδιορισμός και κάθε άλλο μέρος του λόγου. </a:t>
          </a:r>
          <a:endParaRPr lang="el-GR" dirty="0"/>
        </a:p>
      </dgm:t>
    </dgm:pt>
    <dgm:pt modelId="{3ACF3DCA-B935-4EE0-9FBC-53EA8B31E95F}" type="parTrans" cxnId="{C258BF55-8713-4F06-A79D-F19C526F7CD7}">
      <dgm:prSet/>
      <dgm:spPr/>
      <dgm:t>
        <a:bodyPr/>
        <a:lstStyle/>
        <a:p>
          <a:endParaRPr lang="el-GR"/>
        </a:p>
      </dgm:t>
    </dgm:pt>
    <dgm:pt modelId="{275CB98D-7D5A-45DA-A4FC-578159201842}" type="sibTrans" cxnId="{C258BF55-8713-4F06-A79D-F19C526F7CD7}">
      <dgm:prSet/>
      <dgm:spPr/>
      <dgm:t>
        <a:bodyPr/>
        <a:lstStyle/>
        <a:p>
          <a:endParaRPr lang="el-GR"/>
        </a:p>
      </dgm:t>
    </dgm:pt>
    <dgm:pt modelId="{87F18C3A-AC55-4BAC-AE59-7234D70F31AC}" type="pres">
      <dgm:prSet presAssocID="{2E571508-F658-4984-A1E2-354600818B28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5FB9D01D-BAB6-4EC9-B962-2F69E15840B5}" type="pres">
      <dgm:prSet presAssocID="{D3F6439B-5FDE-48BA-8161-CCCE1E5A9802}" presName="roof" presStyleLbl="dkBgShp" presStyleIdx="0" presStyleCnt="2"/>
      <dgm:spPr/>
      <dgm:t>
        <a:bodyPr/>
        <a:lstStyle/>
        <a:p>
          <a:endParaRPr lang="el-GR"/>
        </a:p>
      </dgm:t>
    </dgm:pt>
    <dgm:pt modelId="{B6FB5AAF-9B42-47AC-94CD-03D078660AA0}" type="pres">
      <dgm:prSet presAssocID="{D3F6439B-5FDE-48BA-8161-CCCE1E5A9802}" presName="pillars" presStyleCnt="0"/>
      <dgm:spPr/>
      <dgm:t>
        <a:bodyPr/>
        <a:lstStyle/>
        <a:p>
          <a:endParaRPr lang="el-GR"/>
        </a:p>
      </dgm:t>
    </dgm:pt>
    <dgm:pt modelId="{CC7DB84F-D1A8-477D-B2EB-2E7FB278165F}" type="pres">
      <dgm:prSet presAssocID="{D3F6439B-5FDE-48BA-8161-CCCE1E5A9802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534F839-BBAF-429B-84F1-A66274262BEE}" type="pres">
      <dgm:prSet presAssocID="{0AC3C3F1-47C5-4774-A1B5-1C236354D346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3DCB161-302E-4871-9DEE-8BC82571D6AE}" type="pres">
      <dgm:prSet presAssocID="{C89B9D42-7FBA-4377-98BD-2C213E6D4CDD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FAE239B-F94C-4E43-98B6-0C29ADFC5C6F}" type="pres">
      <dgm:prSet presAssocID="{D3F6439B-5FDE-48BA-8161-CCCE1E5A9802}" presName="base" presStyleLbl="dkBgShp" presStyleIdx="1" presStyleCnt="2"/>
      <dgm:spPr/>
      <dgm:t>
        <a:bodyPr/>
        <a:lstStyle/>
        <a:p>
          <a:endParaRPr lang="el-GR"/>
        </a:p>
      </dgm:t>
    </dgm:pt>
  </dgm:ptLst>
  <dgm:cxnLst>
    <dgm:cxn modelId="{6220A3EB-6747-4124-AB3F-5851AA4C28A7}" srcId="{2E571508-F658-4984-A1E2-354600818B28}" destId="{D3F6439B-5FDE-48BA-8161-CCCE1E5A9802}" srcOrd="0" destOrd="0" parTransId="{301AE970-B832-445D-A1B3-51B2BBC547EC}" sibTransId="{DD76AC09-D457-4766-BFC2-EC8600DB3A6B}"/>
    <dgm:cxn modelId="{A4846F29-1D0B-455F-B70F-B1F71F023C75}" type="presOf" srcId="{6DD8D2DD-8A12-4B24-9703-C46B2DDC691B}" destId="{CC7DB84F-D1A8-477D-B2EB-2E7FB278165F}" srcOrd="0" destOrd="0" presId="urn:microsoft.com/office/officeart/2005/8/layout/hList3"/>
    <dgm:cxn modelId="{4C31BFA4-BCE9-4D89-8BD7-A661612F7625}" type="presOf" srcId="{C89B9D42-7FBA-4377-98BD-2C213E6D4CDD}" destId="{C3DCB161-302E-4871-9DEE-8BC82571D6AE}" srcOrd="0" destOrd="0" presId="urn:microsoft.com/office/officeart/2005/8/layout/hList3"/>
    <dgm:cxn modelId="{9BBFC65B-A2EB-4E14-A6A5-4A9AF7E140B6}" srcId="{D3F6439B-5FDE-48BA-8161-CCCE1E5A9802}" destId="{C89B9D42-7FBA-4377-98BD-2C213E6D4CDD}" srcOrd="2" destOrd="0" parTransId="{D6FDA429-2F30-4FEB-845B-E81F5B2D1062}" sibTransId="{2146631D-25D3-4F67-8FC8-D0C865740715}"/>
    <dgm:cxn modelId="{D90DCC30-F782-481D-AA9D-068ADACD7F7E}" type="presOf" srcId="{D3F6439B-5FDE-48BA-8161-CCCE1E5A9802}" destId="{5FB9D01D-BAB6-4EC9-B962-2F69E15840B5}" srcOrd="0" destOrd="0" presId="urn:microsoft.com/office/officeart/2005/8/layout/hList3"/>
    <dgm:cxn modelId="{F19C9503-A065-400B-883F-12752B022679}" type="presOf" srcId="{2E571508-F658-4984-A1E2-354600818B28}" destId="{87F18C3A-AC55-4BAC-AE59-7234D70F31AC}" srcOrd="0" destOrd="0" presId="urn:microsoft.com/office/officeart/2005/8/layout/hList3"/>
    <dgm:cxn modelId="{815F2EA1-6A03-4EC9-BDEE-92C64C9DCAF8}" srcId="{D3F6439B-5FDE-48BA-8161-CCCE1E5A9802}" destId="{6DD8D2DD-8A12-4B24-9703-C46B2DDC691B}" srcOrd="0" destOrd="0" parTransId="{4EDE5DC5-9EED-4F31-8576-BE9440682CCD}" sibTransId="{59C6D39E-961C-476A-A4E2-2C76BC7125FA}"/>
    <dgm:cxn modelId="{C258BF55-8713-4F06-A79D-F19C526F7CD7}" srcId="{D3F6439B-5FDE-48BA-8161-CCCE1E5A9802}" destId="{0AC3C3F1-47C5-4774-A1B5-1C236354D346}" srcOrd="1" destOrd="0" parTransId="{3ACF3DCA-B935-4EE0-9FBC-53EA8B31E95F}" sibTransId="{275CB98D-7D5A-45DA-A4FC-578159201842}"/>
    <dgm:cxn modelId="{0C483878-FCCB-45A7-850B-1B2FDDFE870A}" type="presOf" srcId="{0AC3C3F1-47C5-4774-A1B5-1C236354D346}" destId="{A534F839-BBAF-429B-84F1-A66274262BEE}" srcOrd="0" destOrd="0" presId="urn:microsoft.com/office/officeart/2005/8/layout/hList3"/>
    <dgm:cxn modelId="{F7D1AA1B-CA19-4882-924C-09EA56373E50}" type="presParOf" srcId="{87F18C3A-AC55-4BAC-AE59-7234D70F31AC}" destId="{5FB9D01D-BAB6-4EC9-B962-2F69E15840B5}" srcOrd="0" destOrd="0" presId="urn:microsoft.com/office/officeart/2005/8/layout/hList3"/>
    <dgm:cxn modelId="{4BCE82D5-101E-4AC5-9876-52016C56F9EE}" type="presParOf" srcId="{87F18C3A-AC55-4BAC-AE59-7234D70F31AC}" destId="{B6FB5AAF-9B42-47AC-94CD-03D078660AA0}" srcOrd="1" destOrd="0" presId="urn:microsoft.com/office/officeart/2005/8/layout/hList3"/>
    <dgm:cxn modelId="{180721D0-662A-4985-B6DA-1C8D41B42CA3}" type="presParOf" srcId="{B6FB5AAF-9B42-47AC-94CD-03D078660AA0}" destId="{CC7DB84F-D1A8-477D-B2EB-2E7FB278165F}" srcOrd="0" destOrd="0" presId="urn:microsoft.com/office/officeart/2005/8/layout/hList3"/>
    <dgm:cxn modelId="{1F126F5C-2A94-4FE1-9BD1-E64D6D642D1E}" type="presParOf" srcId="{B6FB5AAF-9B42-47AC-94CD-03D078660AA0}" destId="{A534F839-BBAF-429B-84F1-A66274262BEE}" srcOrd="1" destOrd="0" presId="urn:microsoft.com/office/officeart/2005/8/layout/hList3"/>
    <dgm:cxn modelId="{3B12F0C8-6439-45CF-8C68-2B7339F1B0BD}" type="presParOf" srcId="{B6FB5AAF-9B42-47AC-94CD-03D078660AA0}" destId="{C3DCB161-302E-4871-9DEE-8BC82571D6AE}" srcOrd="2" destOrd="0" presId="urn:microsoft.com/office/officeart/2005/8/layout/hList3"/>
    <dgm:cxn modelId="{D20D60E6-D99D-4B44-BD9B-346C59DE522B}" type="presParOf" srcId="{87F18C3A-AC55-4BAC-AE59-7234D70F31AC}" destId="{1FAE239B-F94C-4E43-98B6-0C29ADFC5C6F}" srcOrd="2" destOrd="0" presId="urn:microsoft.com/office/officeart/2005/8/layout/hList3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FCD0F30-0F19-4C1D-A483-2289816256DF}" type="doc">
      <dgm:prSet loTypeId="urn:microsoft.com/office/officeart/2005/8/layout/arrow4" loCatId="relationship" qsTypeId="urn:microsoft.com/office/officeart/2005/8/quickstyle/3d3" qsCatId="3D" csTypeId="urn:microsoft.com/office/officeart/2005/8/colors/accent1_4" csCatId="accent1" phldr="1"/>
      <dgm:spPr/>
      <dgm:t>
        <a:bodyPr/>
        <a:lstStyle/>
        <a:p>
          <a:endParaRPr lang="el-GR"/>
        </a:p>
      </dgm:t>
    </dgm:pt>
    <dgm:pt modelId="{5BD5ED48-2E70-4DD0-8936-F75E4743D30D}">
      <dgm:prSet phldrT="[Κείμενο]"/>
      <dgm:spPr/>
      <dgm:t>
        <a:bodyPr/>
        <a:lstStyle/>
        <a:p>
          <a:r>
            <a:rPr lang="el-GR" dirty="0" smtClean="0"/>
            <a:t>Θεωρεί την αδελφή μου </a:t>
          </a:r>
          <a:r>
            <a:rPr lang="el-GR" b="1" dirty="0" smtClean="0"/>
            <a:t>έξυπνη (=κατηγορούμενο στο αντικείμενο «την αδελφή»</a:t>
          </a:r>
          <a:endParaRPr lang="el-GR" dirty="0"/>
        </a:p>
      </dgm:t>
    </dgm:pt>
    <dgm:pt modelId="{CFDCF592-7683-4D2D-8002-3D225C1A4D0D}" type="parTrans" cxnId="{C8FB2D6C-5DFF-41A5-8E03-33A084354F40}">
      <dgm:prSet/>
      <dgm:spPr/>
      <dgm:t>
        <a:bodyPr/>
        <a:lstStyle/>
        <a:p>
          <a:endParaRPr lang="el-GR"/>
        </a:p>
      </dgm:t>
    </dgm:pt>
    <dgm:pt modelId="{E1593821-5050-41AB-BB58-783BF962F925}" type="sibTrans" cxnId="{C8FB2D6C-5DFF-41A5-8E03-33A084354F40}">
      <dgm:prSet/>
      <dgm:spPr/>
      <dgm:t>
        <a:bodyPr/>
        <a:lstStyle/>
        <a:p>
          <a:endParaRPr lang="el-GR"/>
        </a:p>
      </dgm:t>
    </dgm:pt>
    <dgm:pt modelId="{FCA056C1-D85C-46BB-A627-359D86D8C8F7}">
      <dgm:prSet phldrT="[Κείμενο]"/>
      <dgm:spPr/>
      <dgm:t>
        <a:bodyPr/>
        <a:lstStyle/>
        <a:p>
          <a:r>
            <a:rPr lang="el-GR" dirty="0" smtClean="0"/>
            <a:t>Η αδελφή μου είναι </a:t>
          </a:r>
          <a:r>
            <a:rPr lang="el-GR" b="1" dirty="0" smtClean="0"/>
            <a:t>έξυπνη (=κατηγορούμενο στο υποκείμενο «Η αδελφή»</a:t>
          </a:r>
          <a:endParaRPr lang="el-GR" dirty="0"/>
        </a:p>
      </dgm:t>
    </dgm:pt>
    <dgm:pt modelId="{C0BCE433-4D21-4E7B-8DD1-672E717FD98C}" type="parTrans" cxnId="{BA3FE73D-13C5-4EB3-A047-5209EC5C2E47}">
      <dgm:prSet/>
      <dgm:spPr/>
      <dgm:t>
        <a:bodyPr/>
        <a:lstStyle/>
        <a:p>
          <a:endParaRPr lang="el-GR"/>
        </a:p>
      </dgm:t>
    </dgm:pt>
    <dgm:pt modelId="{08247E13-681F-4559-9597-4FEA4162B29A}" type="sibTrans" cxnId="{BA3FE73D-13C5-4EB3-A047-5209EC5C2E47}">
      <dgm:prSet/>
      <dgm:spPr/>
      <dgm:t>
        <a:bodyPr/>
        <a:lstStyle/>
        <a:p>
          <a:endParaRPr lang="el-GR"/>
        </a:p>
      </dgm:t>
    </dgm:pt>
    <dgm:pt modelId="{C8DADDE8-D73F-4602-A0B4-B3DECE2B559B}" type="pres">
      <dgm:prSet presAssocID="{FFCD0F30-0F19-4C1D-A483-2289816256DF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CC98DF5E-3B2F-4538-B4ED-2E02FDB5BA3D}" type="pres">
      <dgm:prSet presAssocID="{5BD5ED48-2E70-4DD0-8936-F75E4743D30D}" presName="upArrow" presStyleLbl="node1" presStyleIdx="0" presStyleCnt="2"/>
      <dgm:spPr/>
    </dgm:pt>
    <dgm:pt modelId="{7F546051-C7C0-4CA3-A46C-4C241BB37C13}" type="pres">
      <dgm:prSet presAssocID="{5BD5ED48-2E70-4DD0-8936-F75E4743D30D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63DB8EE-CCEB-4F0B-B89A-86C0322A1883}" type="pres">
      <dgm:prSet presAssocID="{FCA056C1-D85C-46BB-A627-359D86D8C8F7}" presName="downArrow" presStyleLbl="node1" presStyleIdx="1" presStyleCnt="2"/>
      <dgm:spPr>
        <a:solidFill>
          <a:schemeClr val="accent3">
            <a:lumMod val="50000"/>
          </a:schemeClr>
        </a:solidFill>
      </dgm:spPr>
      <dgm:t>
        <a:bodyPr/>
        <a:lstStyle/>
        <a:p>
          <a:endParaRPr lang="el-GR"/>
        </a:p>
      </dgm:t>
    </dgm:pt>
    <dgm:pt modelId="{466E2206-81D9-45A3-AB89-63416604F7D9}" type="pres">
      <dgm:prSet presAssocID="{FCA056C1-D85C-46BB-A627-359D86D8C8F7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3115C5FC-970B-4063-94D0-A6DABC43C5B7}" type="presOf" srcId="{5BD5ED48-2E70-4DD0-8936-F75E4743D30D}" destId="{7F546051-C7C0-4CA3-A46C-4C241BB37C13}" srcOrd="0" destOrd="0" presId="urn:microsoft.com/office/officeart/2005/8/layout/arrow4"/>
    <dgm:cxn modelId="{6E2FAA84-BE98-4C51-A284-8A5578859DEB}" type="presOf" srcId="{FCA056C1-D85C-46BB-A627-359D86D8C8F7}" destId="{466E2206-81D9-45A3-AB89-63416604F7D9}" srcOrd="0" destOrd="0" presId="urn:microsoft.com/office/officeart/2005/8/layout/arrow4"/>
    <dgm:cxn modelId="{C8FB2D6C-5DFF-41A5-8E03-33A084354F40}" srcId="{FFCD0F30-0F19-4C1D-A483-2289816256DF}" destId="{5BD5ED48-2E70-4DD0-8936-F75E4743D30D}" srcOrd="0" destOrd="0" parTransId="{CFDCF592-7683-4D2D-8002-3D225C1A4D0D}" sibTransId="{E1593821-5050-41AB-BB58-783BF962F925}"/>
    <dgm:cxn modelId="{2525EA1C-2E0C-4E55-A3FE-B34766A0F572}" type="presOf" srcId="{FFCD0F30-0F19-4C1D-A483-2289816256DF}" destId="{C8DADDE8-D73F-4602-A0B4-B3DECE2B559B}" srcOrd="0" destOrd="0" presId="urn:microsoft.com/office/officeart/2005/8/layout/arrow4"/>
    <dgm:cxn modelId="{BA3FE73D-13C5-4EB3-A047-5209EC5C2E47}" srcId="{FFCD0F30-0F19-4C1D-A483-2289816256DF}" destId="{FCA056C1-D85C-46BB-A627-359D86D8C8F7}" srcOrd="1" destOrd="0" parTransId="{C0BCE433-4D21-4E7B-8DD1-672E717FD98C}" sibTransId="{08247E13-681F-4559-9597-4FEA4162B29A}"/>
    <dgm:cxn modelId="{6A8264E9-6DD4-4C84-B31A-F05A5AA1EE7E}" type="presParOf" srcId="{C8DADDE8-D73F-4602-A0B4-B3DECE2B559B}" destId="{CC98DF5E-3B2F-4538-B4ED-2E02FDB5BA3D}" srcOrd="0" destOrd="0" presId="urn:microsoft.com/office/officeart/2005/8/layout/arrow4"/>
    <dgm:cxn modelId="{6C9E31D7-D9E1-402D-B9C9-FA9F1E65397A}" type="presParOf" srcId="{C8DADDE8-D73F-4602-A0B4-B3DECE2B559B}" destId="{7F546051-C7C0-4CA3-A46C-4C241BB37C13}" srcOrd="1" destOrd="0" presId="urn:microsoft.com/office/officeart/2005/8/layout/arrow4"/>
    <dgm:cxn modelId="{35D3F132-CF9F-43A9-B71F-A3C74FCF2828}" type="presParOf" srcId="{C8DADDE8-D73F-4602-A0B4-B3DECE2B559B}" destId="{C63DB8EE-CCEB-4F0B-B89A-86C0322A1883}" srcOrd="2" destOrd="0" presId="urn:microsoft.com/office/officeart/2005/8/layout/arrow4"/>
    <dgm:cxn modelId="{381ADD0E-101C-4BE3-9EB7-ABB3F9EA8A07}" type="presParOf" srcId="{C8DADDE8-D73F-4602-A0B4-B3DECE2B559B}" destId="{466E2206-81D9-45A3-AB89-63416604F7D9}" srcOrd="3" destOrd="0" presId="urn:microsoft.com/office/officeart/2005/8/layout/arrow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219A0C-0CD5-471A-BDA8-5C7377F57127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C8D67EAC-D230-43A2-AFFE-38CD5F08919B}">
      <dgm:prSet phldrT="[Κείμενο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l-GR" dirty="0" smtClean="0"/>
            <a:t>Το πάτωμα τρίζει (αμετάβατο)</a:t>
          </a:r>
          <a:endParaRPr lang="el-GR" dirty="0"/>
        </a:p>
      </dgm:t>
    </dgm:pt>
    <dgm:pt modelId="{F259EFDF-3D5C-4FFA-944A-8532EF47E6D4}" type="parTrans" cxnId="{6EA837AD-FD05-45DE-B7FE-38F3A6160051}">
      <dgm:prSet/>
      <dgm:spPr/>
      <dgm:t>
        <a:bodyPr/>
        <a:lstStyle/>
        <a:p>
          <a:endParaRPr lang="el-GR"/>
        </a:p>
      </dgm:t>
    </dgm:pt>
    <dgm:pt modelId="{6F753CC0-708A-40A5-A795-45853E4EF4DA}" type="sibTrans" cxnId="{6EA837AD-FD05-45DE-B7FE-38F3A6160051}">
      <dgm:prSet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endParaRPr lang="el-GR"/>
        </a:p>
      </dgm:t>
    </dgm:pt>
    <dgm:pt modelId="{C6F958AB-A2B3-418A-AEA0-D27C7B93E6E5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l-GR" smtClean="0"/>
            <a:t>Ο Πέτρος τρίζει τα δόντια (μεταβατικό)</a:t>
          </a:r>
          <a:endParaRPr lang="el-GR" dirty="0" smtClean="0"/>
        </a:p>
      </dgm:t>
    </dgm:pt>
    <dgm:pt modelId="{9BFBA6D1-D1B2-4173-A155-D0664D476991}" type="parTrans" cxnId="{517F045C-C4DA-4B8A-B6D6-DB0118354C08}">
      <dgm:prSet/>
      <dgm:spPr/>
      <dgm:t>
        <a:bodyPr/>
        <a:lstStyle/>
        <a:p>
          <a:endParaRPr lang="el-GR"/>
        </a:p>
      </dgm:t>
    </dgm:pt>
    <dgm:pt modelId="{6F7631AB-AF43-4B50-A9EB-A68CA7C7D73D}" type="sibTrans" cxnId="{517F045C-C4DA-4B8A-B6D6-DB0118354C08}">
      <dgm:prSet/>
      <dgm:spPr/>
      <dgm:t>
        <a:bodyPr/>
        <a:lstStyle/>
        <a:p>
          <a:endParaRPr lang="el-GR"/>
        </a:p>
      </dgm:t>
    </dgm:pt>
    <dgm:pt modelId="{C1A2EFD2-B7D8-4702-9407-A6FF2B28D1CC}" type="pres">
      <dgm:prSet presAssocID="{0A219A0C-0CD5-471A-BDA8-5C7377F57127}" presName="Name0" presStyleCnt="0">
        <dgm:presLayoutVars>
          <dgm:dir/>
          <dgm:resizeHandles val="exact"/>
        </dgm:presLayoutVars>
      </dgm:prSet>
      <dgm:spPr/>
    </dgm:pt>
    <dgm:pt modelId="{83CA3AC8-BEF4-4EEC-B76B-AD4238EBBACC}" type="pres">
      <dgm:prSet presAssocID="{C8D67EAC-D230-43A2-AFFE-38CD5F08919B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EC3CF81-1974-46B9-B129-4D58BB4953A7}" type="pres">
      <dgm:prSet presAssocID="{6F753CC0-708A-40A5-A795-45853E4EF4DA}" presName="sibTrans" presStyleLbl="sibTrans2D1" presStyleIdx="0" presStyleCnt="1"/>
      <dgm:spPr/>
      <dgm:t>
        <a:bodyPr/>
        <a:lstStyle/>
        <a:p>
          <a:endParaRPr lang="el-GR"/>
        </a:p>
      </dgm:t>
    </dgm:pt>
    <dgm:pt modelId="{7F778A2C-527F-4D21-ABA7-2FE383F437B5}" type="pres">
      <dgm:prSet presAssocID="{6F753CC0-708A-40A5-A795-45853E4EF4DA}" presName="connectorText" presStyleLbl="sibTrans2D1" presStyleIdx="0" presStyleCnt="1"/>
      <dgm:spPr/>
      <dgm:t>
        <a:bodyPr/>
        <a:lstStyle/>
        <a:p>
          <a:endParaRPr lang="el-GR"/>
        </a:p>
      </dgm:t>
    </dgm:pt>
    <dgm:pt modelId="{54C21487-D73D-493F-9D1A-513F71CB7E41}" type="pres">
      <dgm:prSet presAssocID="{C6F958AB-A2B3-418A-AEA0-D27C7B93E6E5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793A9B30-744A-4020-A181-479ADD6AA887}" type="presOf" srcId="{0A219A0C-0CD5-471A-BDA8-5C7377F57127}" destId="{C1A2EFD2-B7D8-4702-9407-A6FF2B28D1CC}" srcOrd="0" destOrd="0" presId="urn:microsoft.com/office/officeart/2005/8/layout/process1"/>
    <dgm:cxn modelId="{65C0D177-C002-4DC4-96F4-ECE046DB651B}" type="presOf" srcId="{C8D67EAC-D230-43A2-AFFE-38CD5F08919B}" destId="{83CA3AC8-BEF4-4EEC-B76B-AD4238EBBACC}" srcOrd="0" destOrd="0" presId="urn:microsoft.com/office/officeart/2005/8/layout/process1"/>
    <dgm:cxn modelId="{69736230-CB95-437C-B4C4-E209EBF3A9DB}" type="presOf" srcId="{6F753CC0-708A-40A5-A795-45853E4EF4DA}" destId="{7F778A2C-527F-4D21-ABA7-2FE383F437B5}" srcOrd="1" destOrd="0" presId="urn:microsoft.com/office/officeart/2005/8/layout/process1"/>
    <dgm:cxn modelId="{10009C18-AD1D-4255-AC22-1FC67F9A746D}" type="presOf" srcId="{C6F958AB-A2B3-418A-AEA0-D27C7B93E6E5}" destId="{54C21487-D73D-493F-9D1A-513F71CB7E41}" srcOrd="0" destOrd="0" presId="urn:microsoft.com/office/officeart/2005/8/layout/process1"/>
    <dgm:cxn modelId="{517F045C-C4DA-4B8A-B6D6-DB0118354C08}" srcId="{0A219A0C-0CD5-471A-BDA8-5C7377F57127}" destId="{C6F958AB-A2B3-418A-AEA0-D27C7B93E6E5}" srcOrd="1" destOrd="0" parTransId="{9BFBA6D1-D1B2-4173-A155-D0664D476991}" sibTransId="{6F7631AB-AF43-4B50-A9EB-A68CA7C7D73D}"/>
    <dgm:cxn modelId="{6EA837AD-FD05-45DE-B7FE-38F3A6160051}" srcId="{0A219A0C-0CD5-471A-BDA8-5C7377F57127}" destId="{C8D67EAC-D230-43A2-AFFE-38CD5F08919B}" srcOrd="0" destOrd="0" parTransId="{F259EFDF-3D5C-4FFA-944A-8532EF47E6D4}" sibTransId="{6F753CC0-708A-40A5-A795-45853E4EF4DA}"/>
    <dgm:cxn modelId="{C4ED8EC1-DA00-4FDF-8A51-AD7253949383}" type="presOf" srcId="{6F753CC0-708A-40A5-A795-45853E4EF4DA}" destId="{0EC3CF81-1974-46B9-B129-4D58BB4953A7}" srcOrd="0" destOrd="0" presId="urn:microsoft.com/office/officeart/2005/8/layout/process1"/>
    <dgm:cxn modelId="{B104F5DA-47E7-4AB7-80E7-1252B93BC43A}" type="presParOf" srcId="{C1A2EFD2-B7D8-4702-9407-A6FF2B28D1CC}" destId="{83CA3AC8-BEF4-4EEC-B76B-AD4238EBBACC}" srcOrd="0" destOrd="0" presId="urn:microsoft.com/office/officeart/2005/8/layout/process1"/>
    <dgm:cxn modelId="{868485AB-0A4D-419C-8E67-33AF98147392}" type="presParOf" srcId="{C1A2EFD2-B7D8-4702-9407-A6FF2B28D1CC}" destId="{0EC3CF81-1974-46B9-B129-4D58BB4953A7}" srcOrd="1" destOrd="0" presId="urn:microsoft.com/office/officeart/2005/8/layout/process1"/>
    <dgm:cxn modelId="{20137E7A-12CA-45E5-8B74-5ED5F3C86F64}" type="presParOf" srcId="{0EC3CF81-1974-46B9-B129-4D58BB4953A7}" destId="{7F778A2C-527F-4D21-ABA7-2FE383F437B5}" srcOrd="0" destOrd="0" presId="urn:microsoft.com/office/officeart/2005/8/layout/process1"/>
    <dgm:cxn modelId="{EEE07E15-51A8-41D9-A96E-28D78EE5CC29}" type="presParOf" srcId="{C1A2EFD2-B7D8-4702-9407-A6FF2B28D1CC}" destId="{54C21487-D73D-493F-9D1A-513F71CB7E41}" srcOrd="2" destOrd="0" presId="urn:microsoft.com/office/officeart/2005/8/layout/process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A219A0C-0CD5-471A-BDA8-5C7377F57127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C8D67EAC-D230-43A2-AFFE-38CD5F08919B}">
      <dgm:prSet phldrT="[Κείμενο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l-GR" dirty="0" smtClean="0"/>
            <a:t>Το πουλί πετάει (αμετάβατο)</a:t>
          </a:r>
          <a:endParaRPr lang="el-GR" dirty="0"/>
        </a:p>
      </dgm:t>
    </dgm:pt>
    <dgm:pt modelId="{F259EFDF-3D5C-4FFA-944A-8532EF47E6D4}" type="parTrans" cxnId="{6EA837AD-FD05-45DE-B7FE-38F3A6160051}">
      <dgm:prSet/>
      <dgm:spPr/>
      <dgm:t>
        <a:bodyPr/>
        <a:lstStyle/>
        <a:p>
          <a:endParaRPr lang="el-GR"/>
        </a:p>
      </dgm:t>
    </dgm:pt>
    <dgm:pt modelId="{6F753CC0-708A-40A5-A795-45853E4EF4DA}" type="sibTrans" cxnId="{6EA837AD-FD05-45DE-B7FE-38F3A6160051}">
      <dgm:prSet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endParaRPr lang="el-GR"/>
        </a:p>
      </dgm:t>
    </dgm:pt>
    <dgm:pt modelId="{F7BA5E36-AE61-4B52-A51E-578553C5850B}">
      <dgm:prSet/>
      <dgm:spPr/>
      <dgm:t>
        <a:bodyPr/>
        <a:lstStyle/>
        <a:p>
          <a:r>
            <a:rPr lang="el-GR" dirty="0" smtClean="0"/>
            <a:t>Το παιδί πετάει την μπάλα (μεταβατικό)</a:t>
          </a:r>
          <a:endParaRPr lang="el-GR" dirty="0"/>
        </a:p>
      </dgm:t>
    </dgm:pt>
    <dgm:pt modelId="{80D78FFB-0AAD-4425-8770-4777CCBC8615}" type="parTrans" cxnId="{F52FAE8A-46A7-45FD-B0B5-A2D798242ED3}">
      <dgm:prSet/>
      <dgm:spPr/>
      <dgm:t>
        <a:bodyPr/>
        <a:lstStyle/>
        <a:p>
          <a:endParaRPr lang="el-GR"/>
        </a:p>
      </dgm:t>
    </dgm:pt>
    <dgm:pt modelId="{36F460B8-22F4-4930-837A-E97720914747}" type="sibTrans" cxnId="{F52FAE8A-46A7-45FD-B0B5-A2D798242ED3}">
      <dgm:prSet/>
      <dgm:spPr/>
      <dgm:t>
        <a:bodyPr/>
        <a:lstStyle/>
        <a:p>
          <a:endParaRPr lang="el-GR"/>
        </a:p>
      </dgm:t>
    </dgm:pt>
    <dgm:pt modelId="{C1A2EFD2-B7D8-4702-9407-A6FF2B28D1CC}" type="pres">
      <dgm:prSet presAssocID="{0A219A0C-0CD5-471A-BDA8-5C7377F57127}" presName="Name0" presStyleCnt="0">
        <dgm:presLayoutVars>
          <dgm:dir/>
          <dgm:resizeHandles val="exact"/>
        </dgm:presLayoutVars>
      </dgm:prSet>
      <dgm:spPr/>
    </dgm:pt>
    <dgm:pt modelId="{83CA3AC8-BEF4-4EEC-B76B-AD4238EBBACC}" type="pres">
      <dgm:prSet presAssocID="{C8D67EAC-D230-43A2-AFFE-38CD5F08919B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EC3CF81-1974-46B9-B129-4D58BB4953A7}" type="pres">
      <dgm:prSet presAssocID="{6F753CC0-708A-40A5-A795-45853E4EF4DA}" presName="sibTrans" presStyleLbl="sibTrans2D1" presStyleIdx="0" presStyleCnt="1"/>
      <dgm:spPr/>
      <dgm:t>
        <a:bodyPr/>
        <a:lstStyle/>
        <a:p>
          <a:endParaRPr lang="el-GR"/>
        </a:p>
      </dgm:t>
    </dgm:pt>
    <dgm:pt modelId="{7F778A2C-527F-4D21-ABA7-2FE383F437B5}" type="pres">
      <dgm:prSet presAssocID="{6F753CC0-708A-40A5-A795-45853E4EF4DA}" presName="connectorText" presStyleLbl="sibTrans2D1" presStyleIdx="0" presStyleCnt="1"/>
      <dgm:spPr/>
      <dgm:t>
        <a:bodyPr/>
        <a:lstStyle/>
        <a:p>
          <a:endParaRPr lang="el-GR"/>
        </a:p>
      </dgm:t>
    </dgm:pt>
    <dgm:pt modelId="{2BB6D689-DE24-450D-98F2-460B44FE0E90}" type="pres">
      <dgm:prSet presAssocID="{F7BA5E36-AE61-4B52-A51E-578553C5850B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D2D77532-FC93-403D-A86D-13A28E425431}" type="presOf" srcId="{C8D67EAC-D230-43A2-AFFE-38CD5F08919B}" destId="{83CA3AC8-BEF4-4EEC-B76B-AD4238EBBACC}" srcOrd="0" destOrd="0" presId="urn:microsoft.com/office/officeart/2005/8/layout/process1"/>
    <dgm:cxn modelId="{E74E7C05-5B1B-4E0F-9946-5DD5A5B6B726}" type="presOf" srcId="{6F753CC0-708A-40A5-A795-45853E4EF4DA}" destId="{7F778A2C-527F-4D21-ABA7-2FE383F437B5}" srcOrd="1" destOrd="0" presId="urn:microsoft.com/office/officeart/2005/8/layout/process1"/>
    <dgm:cxn modelId="{31678292-3003-4156-AC82-948F95C2DE8D}" type="presOf" srcId="{F7BA5E36-AE61-4B52-A51E-578553C5850B}" destId="{2BB6D689-DE24-450D-98F2-460B44FE0E90}" srcOrd="0" destOrd="0" presId="urn:microsoft.com/office/officeart/2005/8/layout/process1"/>
    <dgm:cxn modelId="{5C606F76-41CD-46B2-99F8-09790879CD04}" type="presOf" srcId="{0A219A0C-0CD5-471A-BDA8-5C7377F57127}" destId="{C1A2EFD2-B7D8-4702-9407-A6FF2B28D1CC}" srcOrd="0" destOrd="0" presId="urn:microsoft.com/office/officeart/2005/8/layout/process1"/>
    <dgm:cxn modelId="{6EA837AD-FD05-45DE-B7FE-38F3A6160051}" srcId="{0A219A0C-0CD5-471A-BDA8-5C7377F57127}" destId="{C8D67EAC-D230-43A2-AFFE-38CD5F08919B}" srcOrd="0" destOrd="0" parTransId="{F259EFDF-3D5C-4FFA-944A-8532EF47E6D4}" sibTransId="{6F753CC0-708A-40A5-A795-45853E4EF4DA}"/>
    <dgm:cxn modelId="{F52FAE8A-46A7-45FD-B0B5-A2D798242ED3}" srcId="{0A219A0C-0CD5-471A-BDA8-5C7377F57127}" destId="{F7BA5E36-AE61-4B52-A51E-578553C5850B}" srcOrd="1" destOrd="0" parTransId="{80D78FFB-0AAD-4425-8770-4777CCBC8615}" sibTransId="{36F460B8-22F4-4930-837A-E97720914747}"/>
    <dgm:cxn modelId="{64657D3C-F487-4261-98C4-8CCA2A549D46}" type="presOf" srcId="{6F753CC0-708A-40A5-A795-45853E4EF4DA}" destId="{0EC3CF81-1974-46B9-B129-4D58BB4953A7}" srcOrd="0" destOrd="0" presId="urn:microsoft.com/office/officeart/2005/8/layout/process1"/>
    <dgm:cxn modelId="{BCAA7FC9-AEA6-44B8-9D9C-CDF2B5449F23}" type="presParOf" srcId="{C1A2EFD2-B7D8-4702-9407-A6FF2B28D1CC}" destId="{83CA3AC8-BEF4-4EEC-B76B-AD4238EBBACC}" srcOrd="0" destOrd="0" presId="urn:microsoft.com/office/officeart/2005/8/layout/process1"/>
    <dgm:cxn modelId="{ADAD8FEC-64E2-443F-9CDA-37C859BDDB6C}" type="presParOf" srcId="{C1A2EFD2-B7D8-4702-9407-A6FF2B28D1CC}" destId="{0EC3CF81-1974-46B9-B129-4D58BB4953A7}" srcOrd="1" destOrd="0" presId="urn:microsoft.com/office/officeart/2005/8/layout/process1"/>
    <dgm:cxn modelId="{42DE4CFE-687E-4A9D-81DB-49EBC440024E}" type="presParOf" srcId="{0EC3CF81-1974-46B9-B129-4D58BB4953A7}" destId="{7F778A2C-527F-4D21-ABA7-2FE383F437B5}" srcOrd="0" destOrd="0" presId="urn:microsoft.com/office/officeart/2005/8/layout/process1"/>
    <dgm:cxn modelId="{A119C545-17F5-41D6-AC58-0AE65DD94249}" type="presParOf" srcId="{C1A2EFD2-B7D8-4702-9407-A6FF2B28D1CC}" destId="{2BB6D689-DE24-450D-98F2-460B44FE0E90}" srcOrd="2" destOrd="0" presId="urn:microsoft.com/office/officeart/2005/8/layout/process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CFEF744-C86E-4DA3-8885-E53D474867B7}" type="doc">
      <dgm:prSet loTypeId="urn:microsoft.com/office/officeart/2005/8/layout/hList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BFE17107-5D65-46ED-BC40-9D3FB74A5B6B}">
      <dgm:prSet/>
      <dgm:spPr/>
      <dgm:t>
        <a:bodyPr/>
        <a:lstStyle/>
        <a:p>
          <a:r>
            <a:rPr lang="el-GR" b="1" dirty="0" smtClean="0"/>
            <a:t>Σε αιτιατική </a:t>
          </a:r>
          <a:endParaRPr lang="el-GR" b="1" dirty="0"/>
        </a:p>
      </dgm:t>
    </dgm:pt>
    <dgm:pt modelId="{269DA3FE-B08E-4070-8765-CECE6F51E46F}" type="parTrans" cxnId="{FF334AE0-A056-4C5B-9F4A-83100EB3CEB5}">
      <dgm:prSet/>
      <dgm:spPr/>
      <dgm:t>
        <a:bodyPr/>
        <a:lstStyle/>
        <a:p>
          <a:endParaRPr lang="el-GR"/>
        </a:p>
      </dgm:t>
    </dgm:pt>
    <dgm:pt modelId="{1C5ADAB1-8CB5-4163-AC03-28FF6AB8395E}" type="sibTrans" cxnId="{FF334AE0-A056-4C5B-9F4A-83100EB3CEB5}">
      <dgm:prSet/>
      <dgm:spPr/>
      <dgm:t>
        <a:bodyPr/>
        <a:lstStyle/>
        <a:p>
          <a:endParaRPr lang="el-GR"/>
        </a:p>
      </dgm:t>
    </dgm:pt>
    <dgm:pt modelId="{DC8B9802-C470-4321-BF90-F3B742389256}">
      <dgm:prSet/>
      <dgm:spPr/>
      <dgm:t>
        <a:bodyPr/>
        <a:lstStyle/>
        <a:p>
          <a:r>
            <a:rPr lang="el-GR" b="1" dirty="0" smtClean="0"/>
            <a:t>Σε γενική</a:t>
          </a:r>
          <a:endParaRPr lang="el-GR" b="1" dirty="0"/>
        </a:p>
      </dgm:t>
    </dgm:pt>
    <dgm:pt modelId="{DA4D8CC1-E9F8-448B-9818-BF20D3934EE3}" type="parTrans" cxnId="{75D42F66-4F13-43C5-A35F-38DC93BC0AE4}">
      <dgm:prSet/>
      <dgm:spPr/>
      <dgm:t>
        <a:bodyPr/>
        <a:lstStyle/>
        <a:p>
          <a:endParaRPr lang="el-GR"/>
        </a:p>
      </dgm:t>
    </dgm:pt>
    <dgm:pt modelId="{DFE42629-36FF-4B64-80CF-45CF4DFF6DC7}" type="sibTrans" cxnId="{75D42F66-4F13-43C5-A35F-38DC93BC0AE4}">
      <dgm:prSet/>
      <dgm:spPr/>
      <dgm:t>
        <a:bodyPr/>
        <a:lstStyle/>
        <a:p>
          <a:endParaRPr lang="el-GR"/>
        </a:p>
      </dgm:t>
    </dgm:pt>
    <dgm:pt modelId="{61EBB161-3E3F-4737-A802-6B563E00C191}">
      <dgm:prSet custT="1"/>
      <dgm:spPr>
        <a:solidFill>
          <a:schemeClr val="accent3">
            <a:lumMod val="75000"/>
            <a:alpha val="90000"/>
          </a:schemeClr>
        </a:solidFill>
      </dgm:spPr>
      <dgm:t>
        <a:bodyPr/>
        <a:lstStyle/>
        <a:p>
          <a:r>
            <a:rPr lang="el-GR" sz="2400" b="1" dirty="0" smtClean="0">
              <a:solidFill>
                <a:schemeClr val="tx1"/>
              </a:solidFill>
            </a:rPr>
            <a:t>Εξωτερικό</a:t>
          </a:r>
          <a:endParaRPr lang="el-GR" sz="2400" b="1" dirty="0">
            <a:solidFill>
              <a:schemeClr val="tx1"/>
            </a:solidFill>
          </a:endParaRPr>
        </a:p>
      </dgm:t>
    </dgm:pt>
    <dgm:pt modelId="{07ACA682-E993-4585-81EC-FE3503625C44}" type="parTrans" cxnId="{93E7FEDA-C88C-41B9-B606-92DD6045B2ED}">
      <dgm:prSet/>
      <dgm:spPr/>
      <dgm:t>
        <a:bodyPr/>
        <a:lstStyle/>
        <a:p>
          <a:endParaRPr lang="el-GR"/>
        </a:p>
      </dgm:t>
    </dgm:pt>
    <dgm:pt modelId="{CC323892-6092-4993-8A91-2F986BC57292}" type="sibTrans" cxnId="{93E7FEDA-C88C-41B9-B606-92DD6045B2ED}">
      <dgm:prSet/>
      <dgm:spPr/>
      <dgm:t>
        <a:bodyPr/>
        <a:lstStyle/>
        <a:p>
          <a:endParaRPr lang="el-GR"/>
        </a:p>
      </dgm:t>
    </dgm:pt>
    <dgm:pt modelId="{D3F47242-B942-4FD4-9199-E80C2694A335}">
      <dgm:prSet custT="1"/>
      <dgm:spPr>
        <a:solidFill>
          <a:schemeClr val="accent3">
            <a:lumMod val="75000"/>
            <a:alpha val="90000"/>
          </a:schemeClr>
        </a:solidFill>
      </dgm:spPr>
      <dgm:t>
        <a:bodyPr/>
        <a:lstStyle/>
        <a:p>
          <a:r>
            <a:rPr lang="el-GR" sz="2000" b="0" i="0" dirty="0" smtClean="0">
              <a:solidFill>
                <a:schemeClr val="tx1"/>
              </a:solidFill>
            </a:rPr>
            <a:t>Αγόρασα </a:t>
          </a:r>
          <a:r>
            <a:rPr lang="el-GR" sz="2000" b="1" i="0" dirty="0" smtClean="0">
              <a:solidFill>
                <a:schemeClr val="tx1"/>
              </a:solidFill>
            </a:rPr>
            <a:t>ένα τετράδιο</a:t>
          </a:r>
          <a:r>
            <a:rPr lang="el-GR" sz="2000" b="0" i="0" dirty="0" smtClean="0">
              <a:solidFill>
                <a:schemeClr val="tx1"/>
              </a:solidFill>
            </a:rPr>
            <a:t>. </a:t>
          </a:r>
          <a:endParaRPr lang="el-GR" sz="2000" dirty="0">
            <a:solidFill>
              <a:schemeClr val="tx1"/>
            </a:solidFill>
          </a:endParaRPr>
        </a:p>
      </dgm:t>
    </dgm:pt>
    <dgm:pt modelId="{90D79617-408A-40DA-997D-0569388230C6}" type="parTrans" cxnId="{060B87AA-81AA-4CEB-B46C-D0D737F341EC}">
      <dgm:prSet/>
      <dgm:spPr/>
      <dgm:t>
        <a:bodyPr/>
        <a:lstStyle/>
        <a:p>
          <a:endParaRPr lang="el-GR"/>
        </a:p>
      </dgm:t>
    </dgm:pt>
    <dgm:pt modelId="{19CEC2C8-3D10-41FC-AF8A-19DAF28522DE}" type="sibTrans" cxnId="{060B87AA-81AA-4CEB-B46C-D0D737F341EC}">
      <dgm:prSet/>
      <dgm:spPr/>
      <dgm:t>
        <a:bodyPr/>
        <a:lstStyle/>
        <a:p>
          <a:endParaRPr lang="el-GR"/>
        </a:p>
      </dgm:t>
    </dgm:pt>
    <dgm:pt modelId="{5EFC1DD2-150C-4F57-A016-2B23C52F586B}">
      <dgm:prSet custT="1"/>
      <dgm:spPr>
        <a:solidFill>
          <a:schemeClr val="accent3">
            <a:lumMod val="75000"/>
            <a:alpha val="90000"/>
          </a:schemeClr>
        </a:solidFill>
      </dgm:spPr>
      <dgm:t>
        <a:bodyPr/>
        <a:lstStyle/>
        <a:p>
          <a:r>
            <a:rPr lang="el-GR" sz="2000" b="0" i="0" dirty="0" smtClean="0">
              <a:solidFill>
                <a:schemeClr val="tx1"/>
              </a:solidFill>
            </a:rPr>
            <a:t>Ο Γιώργος χτυπά </a:t>
          </a:r>
          <a:r>
            <a:rPr lang="el-GR" sz="2000" b="1" i="0" dirty="0" smtClean="0">
              <a:solidFill>
                <a:schemeClr val="tx1"/>
              </a:solidFill>
            </a:rPr>
            <a:t>την πόρτα</a:t>
          </a:r>
          <a:r>
            <a:rPr lang="el-GR" sz="2000" b="0" i="0" dirty="0" smtClean="0">
              <a:solidFill>
                <a:schemeClr val="tx1"/>
              </a:solidFill>
            </a:rPr>
            <a:t>. </a:t>
          </a:r>
          <a:endParaRPr lang="el-GR" sz="2000" dirty="0">
            <a:solidFill>
              <a:schemeClr val="tx1"/>
            </a:solidFill>
          </a:endParaRPr>
        </a:p>
      </dgm:t>
    </dgm:pt>
    <dgm:pt modelId="{A48A2FBC-02A8-4067-A558-416CD55BB7EF}" type="parTrans" cxnId="{EED48B81-CC4A-4C0F-B3A5-5F102F3D9806}">
      <dgm:prSet/>
      <dgm:spPr/>
      <dgm:t>
        <a:bodyPr/>
        <a:lstStyle/>
        <a:p>
          <a:endParaRPr lang="el-GR"/>
        </a:p>
      </dgm:t>
    </dgm:pt>
    <dgm:pt modelId="{00B3CF3B-6DF9-443B-B0CB-A10674F70C7B}" type="sibTrans" cxnId="{EED48B81-CC4A-4C0F-B3A5-5F102F3D9806}">
      <dgm:prSet/>
      <dgm:spPr/>
      <dgm:t>
        <a:bodyPr/>
        <a:lstStyle/>
        <a:p>
          <a:endParaRPr lang="el-GR"/>
        </a:p>
      </dgm:t>
    </dgm:pt>
    <dgm:pt modelId="{31B2CAC9-68CA-48CA-AEE1-3FDA3770A665}">
      <dgm:prSet/>
      <dgm:spPr>
        <a:solidFill>
          <a:schemeClr val="accent3">
            <a:lumMod val="75000"/>
            <a:alpha val="90000"/>
          </a:schemeClr>
        </a:solidFill>
      </dgm:spPr>
      <dgm:t>
        <a:bodyPr/>
        <a:lstStyle/>
        <a:p>
          <a:r>
            <a:rPr lang="el-GR" b="0" i="0" dirty="0" smtClean="0">
              <a:solidFill>
                <a:schemeClr val="tx1"/>
              </a:solidFill>
            </a:rPr>
            <a:t>Ο Γιώργος μοιάζει </a:t>
          </a:r>
          <a:r>
            <a:rPr lang="el-GR" b="1" i="0" dirty="0" smtClean="0">
              <a:solidFill>
                <a:schemeClr val="tx1"/>
              </a:solidFill>
            </a:rPr>
            <a:t>του πατέρα </a:t>
          </a:r>
          <a:r>
            <a:rPr lang="el-GR" b="0" i="0" dirty="0" smtClean="0">
              <a:solidFill>
                <a:schemeClr val="tx1"/>
              </a:solidFill>
            </a:rPr>
            <a:t>του. </a:t>
          </a:r>
          <a:endParaRPr lang="el-GR" dirty="0">
            <a:solidFill>
              <a:schemeClr val="tx1"/>
            </a:solidFill>
          </a:endParaRPr>
        </a:p>
      </dgm:t>
    </dgm:pt>
    <dgm:pt modelId="{2743443E-C9D6-4C29-9F4A-08EBB8D52507}" type="parTrans" cxnId="{B7906FD2-C016-4206-9127-9E7B7F05A2CA}">
      <dgm:prSet/>
      <dgm:spPr/>
      <dgm:t>
        <a:bodyPr/>
        <a:lstStyle/>
        <a:p>
          <a:endParaRPr lang="el-GR"/>
        </a:p>
      </dgm:t>
    </dgm:pt>
    <dgm:pt modelId="{C8DCDA63-194A-4D64-8056-8B88DC748920}" type="sibTrans" cxnId="{B7906FD2-C016-4206-9127-9E7B7F05A2CA}">
      <dgm:prSet/>
      <dgm:spPr/>
      <dgm:t>
        <a:bodyPr/>
        <a:lstStyle/>
        <a:p>
          <a:endParaRPr lang="el-GR"/>
        </a:p>
      </dgm:t>
    </dgm:pt>
    <dgm:pt modelId="{5B26A021-3634-41F4-BB2C-F8587DE5FBC7}">
      <dgm:prSet/>
      <dgm:spPr>
        <a:solidFill>
          <a:schemeClr val="accent3">
            <a:lumMod val="75000"/>
            <a:alpha val="90000"/>
          </a:schemeClr>
        </a:solidFill>
      </dgm:spPr>
      <dgm:t>
        <a:bodyPr/>
        <a:lstStyle/>
        <a:p>
          <a:r>
            <a:rPr lang="el-GR" b="1" i="0" dirty="0" smtClean="0">
              <a:solidFill>
                <a:schemeClr val="tx1"/>
              </a:solidFill>
            </a:rPr>
            <a:t>Μου</a:t>
          </a:r>
          <a:r>
            <a:rPr lang="el-GR" b="0" i="0" dirty="0" smtClean="0">
              <a:solidFill>
                <a:schemeClr val="tx1"/>
              </a:solidFill>
            </a:rPr>
            <a:t> φτάνει αυτό. </a:t>
          </a:r>
          <a:endParaRPr lang="el-GR" dirty="0">
            <a:solidFill>
              <a:schemeClr val="tx1"/>
            </a:solidFill>
          </a:endParaRPr>
        </a:p>
      </dgm:t>
    </dgm:pt>
    <dgm:pt modelId="{3C784DB1-21B5-40A6-A1B0-655E98199883}" type="parTrans" cxnId="{687322D1-93E0-46D1-9FA9-7E6C141BB1F6}">
      <dgm:prSet/>
      <dgm:spPr/>
      <dgm:t>
        <a:bodyPr/>
        <a:lstStyle/>
        <a:p>
          <a:endParaRPr lang="el-GR"/>
        </a:p>
      </dgm:t>
    </dgm:pt>
    <dgm:pt modelId="{2F18B93A-00CA-4723-8911-36B768092038}" type="sibTrans" cxnId="{687322D1-93E0-46D1-9FA9-7E6C141BB1F6}">
      <dgm:prSet/>
      <dgm:spPr/>
      <dgm:t>
        <a:bodyPr/>
        <a:lstStyle/>
        <a:p>
          <a:endParaRPr lang="el-GR"/>
        </a:p>
      </dgm:t>
    </dgm:pt>
    <dgm:pt modelId="{81B58AD8-3B9B-40D2-A501-C5E1B7700B59}">
      <dgm:prSet/>
      <dgm:spPr>
        <a:solidFill>
          <a:schemeClr val="accent3">
            <a:lumMod val="75000"/>
            <a:alpha val="90000"/>
          </a:schemeClr>
        </a:solidFill>
      </dgm:spPr>
      <dgm:t>
        <a:bodyPr/>
        <a:lstStyle/>
        <a:p>
          <a:r>
            <a:rPr lang="el-GR" b="1" i="0" dirty="0" smtClean="0">
              <a:solidFill>
                <a:schemeClr val="tx1"/>
              </a:solidFill>
            </a:rPr>
            <a:t>Σου</a:t>
          </a:r>
          <a:r>
            <a:rPr lang="el-GR" b="0" i="0" dirty="0" smtClean="0">
              <a:solidFill>
                <a:schemeClr val="tx1"/>
              </a:solidFill>
            </a:rPr>
            <a:t> φώναξε; </a:t>
          </a:r>
          <a:endParaRPr lang="el-GR" dirty="0">
            <a:solidFill>
              <a:schemeClr val="tx1"/>
            </a:solidFill>
          </a:endParaRPr>
        </a:p>
      </dgm:t>
    </dgm:pt>
    <dgm:pt modelId="{360D819C-F8C0-426D-B56C-5E6400CB9068}" type="parTrans" cxnId="{B4B3FAC2-FE5F-410A-8A97-26F2F81A13A8}">
      <dgm:prSet/>
      <dgm:spPr/>
      <dgm:t>
        <a:bodyPr/>
        <a:lstStyle/>
        <a:p>
          <a:endParaRPr lang="el-GR"/>
        </a:p>
      </dgm:t>
    </dgm:pt>
    <dgm:pt modelId="{F0B09244-E20D-43FA-A3C7-8025B912C948}" type="sibTrans" cxnId="{B4B3FAC2-FE5F-410A-8A97-26F2F81A13A8}">
      <dgm:prSet/>
      <dgm:spPr/>
      <dgm:t>
        <a:bodyPr/>
        <a:lstStyle/>
        <a:p>
          <a:endParaRPr lang="el-GR"/>
        </a:p>
      </dgm:t>
    </dgm:pt>
    <dgm:pt modelId="{7E581465-EFAD-4D62-8FF3-8FEFC3C29E20}" type="pres">
      <dgm:prSet presAssocID="{3CFEF744-C86E-4DA3-8885-E53D474867B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CB21C848-4431-4F4E-BA3D-C1843093EBE2}" type="pres">
      <dgm:prSet presAssocID="{BFE17107-5D65-46ED-BC40-9D3FB74A5B6B}" presName="composite" presStyleCnt="0"/>
      <dgm:spPr/>
      <dgm:t>
        <a:bodyPr/>
        <a:lstStyle/>
        <a:p>
          <a:endParaRPr lang="el-GR"/>
        </a:p>
      </dgm:t>
    </dgm:pt>
    <dgm:pt modelId="{5CC744D9-16B5-402C-A03E-8A5BB082BC02}" type="pres">
      <dgm:prSet presAssocID="{BFE17107-5D65-46ED-BC40-9D3FB74A5B6B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E56BCB7-8A9B-4A5B-8A6C-56B771E752A1}" type="pres">
      <dgm:prSet presAssocID="{BFE17107-5D65-46ED-BC40-9D3FB74A5B6B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F994953-3BA0-4192-8E35-08C6E568590C}" type="pres">
      <dgm:prSet presAssocID="{1C5ADAB1-8CB5-4163-AC03-28FF6AB8395E}" presName="space" presStyleCnt="0"/>
      <dgm:spPr/>
      <dgm:t>
        <a:bodyPr/>
        <a:lstStyle/>
        <a:p>
          <a:endParaRPr lang="el-GR"/>
        </a:p>
      </dgm:t>
    </dgm:pt>
    <dgm:pt modelId="{5FFB88A4-1D7D-4E48-9198-9191E1390427}" type="pres">
      <dgm:prSet presAssocID="{DC8B9802-C470-4321-BF90-F3B742389256}" presName="composite" presStyleCnt="0"/>
      <dgm:spPr/>
      <dgm:t>
        <a:bodyPr/>
        <a:lstStyle/>
        <a:p>
          <a:endParaRPr lang="el-GR"/>
        </a:p>
      </dgm:t>
    </dgm:pt>
    <dgm:pt modelId="{03B71BB9-9C66-4772-A678-7DE08C77DDDB}" type="pres">
      <dgm:prSet presAssocID="{DC8B9802-C470-4321-BF90-F3B742389256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7D3EF3D-68F7-4998-A669-832470ECC704}" type="pres">
      <dgm:prSet presAssocID="{DC8B9802-C470-4321-BF90-F3B742389256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EED48B81-CC4A-4C0F-B3A5-5F102F3D9806}" srcId="{61EBB161-3E3F-4737-A802-6B563E00C191}" destId="{5EFC1DD2-150C-4F57-A016-2B23C52F586B}" srcOrd="1" destOrd="0" parTransId="{A48A2FBC-02A8-4067-A558-416CD55BB7EF}" sibTransId="{00B3CF3B-6DF9-443B-B0CB-A10674F70C7B}"/>
    <dgm:cxn modelId="{238B9E5E-5BBE-4857-AD4E-F9709E457729}" type="presOf" srcId="{3CFEF744-C86E-4DA3-8885-E53D474867B7}" destId="{7E581465-EFAD-4D62-8FF3-8FEFC3C29E20}" srcOrd="0" destOrd="0" presId="urn:microsoft.com/office/officeart/2005/8/layout/hList1"/>
    <dgm:cxn modelId="{4F26D8C3-A27C-493C-94DA-FEEE2AC43DB0}" type="presOf" srcId="{D3F47242-B942-4FD4-9199-E80C2694A335}" destId="{DE56BCB7-8A9B-4A5B-8A6C-56B771E752A1}" srcOrd="0" destOrd="1" presId="urn:microsoft.com/office/officeart/2005/8/layout/hList1"/>
    <dgm:cxn modelId="{CC61781C-9E46-4FC9-B728-4171B676E351}" type="presOf" srcId="{DC8B9802-C470-4321-BF90-F3B742389256}" destId="{03B71BB9-9C66-4772-A678-7DE08C77DDDB}" srcOrd="0" destOrd="0" presId="urn:microsoft.com/office/officeart/2005/8/layout/hList1"/>
    <dgm:cxn modelId="{639E9F96-730D-4C5A-9CFA-B0F98F92570A}" type="presOf" srcId="{5EFC1DD2-150C-4F57-A016-2B23C52F586B}" destId="{DE56BCB7-8A9B-4A5B-8A6C-56B771E752A1}" srcOrd="0" destOrd="2" presId="urn:microsoft.com/office/officeart/2005/8/layout/hList1"/>
    <dgm:cxn modelId="{060B87AA-81AA-4CEB-B46C-D0D737F341EC}" srcId="{61EBB161-3E3F-4737-A802-6B563E00C191}" destId="{D3F47242-B942-4FD4-9199-E80C2694A335}" srcOrd="0" destOrd="0" parTransId="{90D79617-408A-40DA-997D-0569388230C6}" sibTransId="{19CEC2C8-3D10-41FC-AF8A-19DAF28522DE}"/>
    <dgm:cxn modelId="{B4B3FAC2-FE5F-410A-8A97-26F2F81A13A8}" srcId="{DC8B9802-C470-4321-BF90-F3B742389256}" destId="{81B58AD8-3B9B-40D2-A501-C5E1B7700B59}" srcOrd="1" destOrd="0" parTransId="{360D819C-F8C0-426D-B56C-5E6400CB9068}" sibTransId="{F0B09244-E20D-43FA-A3C7-8025B912C948}"/>
    <dgm:cxn modelId="{96420A04-E946-4634-BD23-DEC37391CB26}" type="presOf" srcId="{5B26A021-3634-41F4-BB2C-F8587DE5FBC7}" destId="{37D3EF3D-68F7-4998-A669-832470ECC704}" srcOrd="0" destOrd="2" presId="urn:microsoft.com/office/officeart/2005/8/layout/hList1"/>
    <dgm:cxn modelId="{9E7B1926-440A-48B2-A407-CA8797626756}" type="presOf" srcId="{81B58AD8-3B9B-40D2-A501-C5E1B7700B59}" destId="{37D3EF3D-68F7-4998-A669-832470ECC704}" srcOrd="0" destOrd="1" presId="urn:microsoft.com/office/officeart/2005/8/layout/hList1"/>
    <dgm:cxn modelId="{93E7FEDA-C88C-41B9-B606-92DD6045B2ED}" srcId="{BFE17107-5D65-46ED-BC40-9D3FB74A5B6B}" destId="{61EBB161-3E3F-4737-A802-6B563E00C191}" srcOrd="0" destOrd="0" parTransId="{07ACA682-E993-4585-81EC-FE3503625C44}" sibTransId="{CC323892-6092-4993-8A91-2F986BC57292}"/>
    <dgm:cxn modelId="{687322D1-93E0-46D1-9FA9-7E6C141BB1F6}" srcId="{DC8B9802-C470-4321-BF90-F3B742389256}" destId="{5B26A021-3634-41F4-BB2C-F8587DE5FBC7}" srcOrd="2" destOrd="0" parTransId="{3C784DB1-21B5-40A6-A1B0-655E98199883}" sibTransId="{2F18B93A-00CA-4723-8911-36B768092038}"/>
    <dgm:cxn modelId="{FF334AE0-A056-4C5B-9F4A-83100EB3CEB5}" srcId="{3CFEF744-C86E-4DA3-8885-E53D474867B7}" destId="{BFE17107-5D65-46ED-BC40-9D3FB74A5B6B}" srcOrd="0" destOrd="0" parTransId="{269DA3FE-B08E-4070-8765-CECE6F51E46F}" sibTransId="{1C5ADAB1-8CB5-4163-AC03-28FF6AB8395E}"/>
    <dgm:cxn modelId="{B0244A65-D22C-4955-A3E2-9C6184968DC1}" type="presOf" srcId="{61EBB161-3E3F-4737-A802-6B563E00C191}" destId="{DE56BCB7-8A9B-4A5B-8A6C-56B771E752A1}" srcOrd="0" destOrd="0" presId="urn:microsoft.com/office/officeart/2005/8/layout/hList1"/>
    <dgm:cxn modelId="{B7906FD2-C016-4206-9127-9E7B7F05A2CA}" srcId="{DC8B9802-C470-4321-BF90-F3B742389256}" destId="{31B2CAC9-68CA-48CA-AEE1-3FDA3770A665}" srcOrd="0" destOrd="0" parTransId="{2743443E-C9D6-4C29-9F4A-08EBB8D52507}" sibTransId="{C8DCDA63-194A-4D64-8056-8B88DC748920}"/>
    <dgm:cxn modelId="{CD1CDB99-4350-4E5A-A536-2CAC7BF4AA9A}" type="presOf" srcId="{BFE17107-5D65-46ED-BC40-9D3FB74A5B6B}" destId="{5CC744D9-16B5-402C-A03E-8A5BB082BC02}" srcOrd="0" destOrd="0" presId="urn:microsoft.com/office/officeart/2005/8/layout/hList1"/>
    <dgm:cxn modelId="{75D42F66-4F13-43C5-A35F-38DC93BC0AE4}" srcId="{3CFEF744-C86E-4DA3-8885-E53D474867B7}" destId="{DC8B9802-C470-4321-BF90-F3B742389256}" srcOrd="1" destOrd="0" parTransId="{DA4D8CC1-E9F8-448B-9818-BF20D3934EE3}" sibTransId="{DFE42629-36FF-4B64-80CF-45CF4DFF6DC7}"/>
    <dgm:cxn modelId="{F413D5BE-B9BD-464D-8940-9E48F66BA727}" type="presOf" srcId="{31B2CAC9-68CA-48CA-AEE1-3FDA3770A665}" destId="{37D3EF3D-68F7-4998-A669-832470ECC704}" srcOrd="0" destOrd="0" presId="urn:microsoft.com/office/officeart/2005/8/layout/hList1"/>
    <dgm:cxn modelId="{ECDC516E-E111-4156-8573-E420F77192CA}" type="presParOf" srcId="{7E581465-EFAD-4D62-8FF3-8FEFC3C29E20}" destId="{CB21C848-4431-4F4E-BA3D-C1843093EBE2}" srcOrd="0" destOrd="0" presId="urn:microsoft.com/office/officeart/2005/8/layout/hList1"/>
    <dgm:cxn modelId="{05A5CC82-BF21-4EBB-ADC3-F43C7374329B}" type="presParOf" srcId="{CB21C848-4431-4F4E-BA3D-C1843093EBE2}" destId="{5CC744D9-16B5-402C-A03E-8A5BB082BC02}" srcOrd="0" destOrd="0" presId="urn:microsoft.com/office/officeart/2005/8/layout/hList1"/>
    <dgm:cxn modelId="{D554D6CD-8E99-404C-BAC0-636EC5612103}" type="presParOf" srcId="{CB21C848-4431-4F4E-BA3D-C1843093EBE2}" destId="{DE56BCB7-8A9B-4A5B-8A6C-56B771E752A1}" srcOrd="1" destOrd="0" presId="urn:microsoft.com/office/officeart/2005/8/layout/hList1"/>
    <dgm:cxn modelId="{22A1FB56-078D-4FBA-A153-454A935E4E55}" type="presParOf" srcId="{7E581465-EFAD-4D62-8FF3-8FEFC3C29E20}" destId="{5F994953-3BA0-4192-8E35-08C6E568590C}" srcOrd="1" destOrd="0" presId="urn:microsoft.com/office/officeart/2005/8/layout/hList1"/>
    <dgm:cxn modelId="{440DC170-2825-43AF-9EDA-61C37FBE071E}" type="presParOf" srcId="{7E581465-EFAD-4D62-8FF3-8FEFC3C29E20}" destId="{5FFB88A4-1D7D-4E48-9198-9191E1390427}" srcOrd="2" destOrd="0" presId="urn:microsoft.com/office/officeart/2005/8/layout/hList1"/>
    <dgm:cxn modelId="{26C14563-C082-49DC-9BD2-F1A43370EF32}" type="presParOf" srcId="{5FFB88A4-1D7D-4E48-9198-9191E1390427}" destId="{03B71BB9-9C66-4772-A678-7DE08C77DDDB}" srcOrd="0" destOrd="0" presId="urn:microsoft.com/office/officeart/2005/8/layout/hList1"/>
    <dgm:cxn modelId="{C96C7BBE-9FB3-42D3-9CC0-739ABFC47102}" type="presParOf" srcId="{5FFB88A4-1D7D-4E48-9198-9191E1390427}" destId="{37D3EF3D-68F7-4998-A669-832470ECC704}" srcOrd="1" destOrd="0" presId="urn:microsoft.com/office/officeart/2005/8/layout/hList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CFEF744-C86E-4DA3-8885-E53D474867B7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BFE17107-5D65-46ED-BC40-9D3FB74A5B6B}">
      <dgm:prSet/>
      <dgm:spPr/>
      <dgm:t>
        <a:bodyPr/>
        <a:lstStyle/>
        <a:p>
          <a:endParaRPr lang="el-GR" dirty="0"/>
        </a:p>
      </dgm:t>
    </dgm:pt>
    <dgm:pt modelId="{269DA3FE-B08E-4070-8765-CECE6F51E46F}" type="parTrans" cxnId="{FF334AE0-A056-4C5B-9F4A-83100EB3CEB5}">
      <dgm:prSet/>
      <dgm:spPr/>
      <dgm:t>
        <a:bodyPr/>
        <a:lstStyle/>
        <a:p>
          <a:endParaRPr lang="el-GR"/>
        </a:p>
      </dgm:t>
    </dgm:pt>
    <dgm:pt modelId="{1C5ADAB1-8CB5-4163-AC03-28FF6AB8395E}" type="sibTrans" cxnId="{FF334AE0-A056-4C5B-9F4A-83100EB3CEB5}">
      <dgm:prSet/>
      <dgm:spPr/>
      <dgm:t>
        <a:bodyPr/>
        <a:lstStyle/>
        <a:p>
          <a:endParaRPr lang="el-GR"/>
        </a:p>
      </dgm:t>
    </dgm:pt>
    <dgm:pt modelId="{B20A0C40-020F-459D-B960-D51D02DF1E7C}">
      <dgm:prSet custT="1"/>
      <dgm:spPr>
        <a:solidFill>
          <a:schemeClr val="accent3">
            <a:lumMod val="75000"/>
            <a:alpha val="90000"/>
          </a:schemeClr>
        </a:solidFill>
      </dgm:spPr>
      <dgm:t>
        <a:bodyPr/>
        <a:lstStyle/>
        <a:p>
          <a:r>
            <a:rPr lang="el-GR" sz="2400" b="1" dirty="0" smtClean="0">
              <a:solidFill>
                <a:schemeClr val="tx1"/>
              </a:solidFill>
            </a:rPr>
            <a:t>Εσωτερικό ή σύστοιχο αντικείμενο </a:t>
          </a:r>
          <a:r>
            <a:rPr lang="el-GR" sz="1900" dirty="0" smtClean="0">
              <a:solidFill>
                <a:schemeClr val="tx1"/>
              </a:solidFill>
            </a:rPr>
            <a:t>=</a:t>
          </a:r>
          <a:r>
            <a:rPr lang="en-US" sz="1900" dirty="0" smtClean="0">
              <a:solidFill>
                <a:schemeClr val="tx1"/>
              </a:solidFill>
            </a:rPr>
            <a:t>  </a:t>
          </a:r>
          <a:r>
            <a:rPr lang="el-GR" sz="1900" dirty="0" smtClean="0">
              <a:solidFill>
                <a:schemeClr val="tx1"/>
              </a:solidFill>
            </a:rPr>
            <a:t>είναι από την ίδια ρίζα με το ρήμα ή από διαφορετική που έχει όμως συγγενική με αυτό σημασία. </a:t>
          </a:r>
          <a:endParaRPr lang="el-GR" sz="1900" dirty="0">
            <a:solidFill>
              <a:schemeClr val="tx1"/>
            </a:solidFill>
          </a:endParaRPr>
        </a:p>
      </dgm:t>
    </dgm:pt>
    <dgm:pt modelId="{BFB4C58F-7979-44E0-BF66-1037B2FE194D}" type="parTrans" cxnId="{81A40756-525C-4628-A647-9FE94C31279E}">
      <dgm:prSet/>
      <dgm:spPr/>
      <dgm:t>
        <a:bodyPr/>
        <a:lstStyle/>
        <a:p>
          <a:endParaRPr lang="el-GR"/>
        </a:p>
      </dgm:t>
    </dgm:pt>
    <dgm:pt modelId="{8FF1F60C-556A-435A-95A8-2B8418CA115B}" type="sibTrans" cxnId="{81A40756-525C-4628-A647-9FE94C31279E}">
      <dgm:prSet/>
      <dgm:spPr/>
      <dgm:t>
        <a:bodyPr/>
        <a:lstStyle/>
        <a:p>
          <a:endParaRPr lang="el-GR"/>
        </a:p>
      </dgm:t>
    </dgm:pt>
    <dgm:pt modelId="{DC8B9802-C470-4321-BF90-F3B742389256}">
      <dgm:prSet custT="1"/>
      <dgm:spPr>
        <a:solidFill>
          <a:schemeClr val="accent3">
            <a:lumMod val="75000"/>
            <a:alpha val="90000"/>
          </a:schemeClr>
        </a:solidFill>
      </dgm:spPr>
      <dgm:t>
        <a:bodyPr/>
        <a:lstStyle/>
        <a:p>
          <a:r>
            <a:rPr lang="el-GR" sz="2000" b="0" i="0" dirty="0" smtClean="0">
              <a:solidFill>
                <a:schemeClr val="tx1"/>
              </a:solidFill>
            </a:rPr>
            <a:t>Στη θέση της γενικής μπορεί να υπάρχει ένα </a:t>
          </a:r>
          <a:r>
            <a:rPr lang="el-GR" sz="2000" b="1" i="0" dirty="0" smtClean="0">
              <a:solidFill>
                <a:schemeClr val="tx1"/>
              </a:solidFill>
            </a:rPr>
            <a:t>εμπρόθετο αντικείμενο με τις προθέσεις με, σε, από, για</a:t>
          </a:r>
          <a:endParaRPr lang="el-GR" sz="2000" b="1" dirty="0">
            <a:solidFill>
              <a:schemeClr val="tx1"/>
            </a:solidFill>
          </a:endParaRPr>
        </a:p>
      </dgm:t>
    </dgm:pt>
    <dgm:pt modelId="{DFE42629-36FF-4B64-80CF-45CF4DFF6DC7}" type="sibTrans" cxnId="{75D42F66-4F13-43C5-A35F-38DC93BC0AE4}">
      <dgm:prSet/>
      <dgm:spPr/>
      <dgm:t>
        <a:bodyPr/>
        <a:lstStyle/>
        <a:p>
          <a:endParaRPr lang="el-GR"/>
        </a:p>
      </dgm:t>
    </dgm:pt>
    <dgm:pt modelId="{DA4D8CC1-E9F8-448B-9818-BF20D3934EE3}" type="parTrans" cxnId="{75D42F66-4F13-43C5-A35F-38DC93BC0AE4}">
      <dgm:prSet/>
      <dgm:spPr/>
      <dgm:t>
        <a:bodyPr/>
        <a:lstStyle/>
        <a:p>
          <a:endParaRPr lang="el-GR"/>
        </a:p>
      </dgm:t>
    </dgm:pt>
    <dgm:pt modelId="{10992CE6-825E-40F9-BD5E-64CF7D296082}">
      <dgm:prSet/>
      <dgm:spPr/>
      <dgm:t>
        <a:bodyPr/>
        <a:lstStyle/>
        <a:p>
          <a:endParaRPr lang="el-GR" dirty="0"/>
        </a:p>
      </dgm:t>
    </dgm:pt>
    <dgm:pt modelId="{33E69B1E-91D6-4AE7-AFF3-06E1C5B7A6F9}" type="parTrans" cxnId="{0FC3E57C-56A7-450B-8E65-E415B46755A0}">
      <dgm:prSet/>
      <dgm:spPr/>
      <dgm:t>
        <a:bodyPr/>
        <a:lstStyle/>
        <a:p>
          <a:endParaRPr lang="el-GR"/>
        </a:p>
      </dgm:t>
    </dgm:pt>
    <dgm:pt modelId="{AE08C4FE-483D-4FF5-AC0E-A5DCEE220DF5}" type="sibTrans" cxnId="{0FC3E57C-56A7-450B-8E65-E415B46755A0}">
      <dgm:prSet/>
      <dgm:spPr/>
      <dgm:t>
        <a:bodyPr/>
        <a:lstStyle/>
        <a:p>
          <a:endParaRPr lang="el-GR"/>
        </a:p>
      </dgm:t>
    </dgm:pt>
    <dgm:pt modelId="{49AA0724-0E5D-409B-A961-3B5FDA234B3B}">
      <dgm:prSet custT="1"/>
      <dgm:spPr>
        <a:solidFill>
          <a:schemeClr val="accent3">
            <a:lumMod val="75000"/>
            <a:alpha val="90000"/>
          </a:schemeClr>
        </a:solidFill>
      </dgm:spPr>
      <dgm:t>
        <a:bodyPr/>
        <a:lstStyle/>
        <a:p>
          <a:r>
            <a:rPr lang="el-GR" sz="1600" b="0" i="0" dirty="0" smtClean="0">
              <a:solidFill>
                <a:schemeClr val="tx1"/>
              </a:solidFill>
            </a:rPr>
            <a:t>Ο Γιώργος μοιάζει </a:t>
          </a:r>
          <a:r>
            <a:rPr lang="el-GR" sz="1600" b="1" i="0" dirty="0" smtClean="0">
              <a:solidFill>
                <a:schemeClr val="tx1"/>
              </a:solidFill>
            </a:rPr>
            <a:t>στον πατέρα </a:t>
          </a:r>
          <a:r>
            <a:rPr lang="el-GR" sz="1600" b="0" i="0" dirty="0" smtClean="0">
              <a:solidFill>
                <a:schemeClr val="tx1"/>
              </a:solidFill>
            </a:rPr>
            <a:t>του. </a:t>
          </a:r>
          <a:endParaRPr lang="el-GR" sz="1600" dirty="0">
            <a:solidFill>
              <a:schemeClr val="tx1"/>
            </a:solidFill>
          </a:endParaRPr>
        </a:p>
      </dgm:t>
    </dgm:pt>
    <dgm:pt modelId="{C6773367-8CEC-4DDC-A96E-3E543EB9CE1C}" type="parTrans" cxnId="{EA645EEC-C119-4DF7-A3FB-1C1878CA2B40}">
      <dgm:prSet/>
      <dgm:spPr/>
      <dgm:t>
        <a:bodyPr/>
        <a:lstStyle/>
        <a:p>
          <a:endParaRPr lang="el-GR"/>
        </a:p>
      </dgm:t>
    </dgm:pt>
    <dgm:pt modelId="{640EAB58-9D8B-4E5D-AD39-B3645A797599}" type="sibTrans" cxnId="{EA645EEC-C119-4DF7-A3FB-1C1878CA2B40}">
      <dgm:prSet/>
      <dgm:spPr/>
      <dgm:t>
        <a:bodyPr/>
        <a:lstStyle/>
        <a:p>
          <a:endParaRPr lang="el-GR"/>
        </a:p>
      </dgm:t>
    </dgm:pt>
    <dgm:pt modelId="{C04108DC-D8DC-471C-B5AE-13FC27AF18A9}">
      <dgm:prSet custT="1"/>
      <dgm:spPr>
        <a:solidFill>
          <a:schemeClr val="accent3">
            <a:lumMod val="75000"/>
            <a:alpha val="90000"/>
          </a:schemeClr>
        </a:solidFill>
      </dgm:spPr>
      <dgm:t>
        <a:bodyPr/>
        <a:lstStyle/>
        <a:p>
          <a:r>
            <a:rPr lang="el-GR" sz="1600" b="0" i="0" dirty="0" smtClean="0">
              <a:solidFill>
                <a:schemeClr val="tx1"/>
              </a:solidFill>
            </a:rPr>
            <a:t>Ζει ήσυχη </a:t>
          </a:r>
          <a:r>
            <a:rPr lang="el-GR" sz="1600" b="1" i="0" dirty="0" smtClean="0">
              <a:solidFill>
                <a:schemeClr val="tx1"/>
              </a:solidFill>
            </a:rPr>
            <a:t>ζωή</a:t>
          </a:r>
          <a:r>
            <a:rPr lang="el-GR" sz="1600" b="0" i="0" dirty="0" smtClean="0">
              <a:solidFill>
                <a:schemeClr val="tx1"/>
              </a:solidFill>
            </a:rPr>
            <a:t>. (ίδια ρίζα)</a:t>
          </a:r>
          <a:endParaRPr lang="el-GR" sz="1600" dirty="0">
            <a:solidFill>
              <a:schemeClr val="tx1"/>
            </a:solidFill>
          </a:endParaRPr>
        </a:p>
      </dgm:t>
    </dgm:pt>
    <dgm:pt modelId="{342EE087-A945-496B-A39D-22382E38C0B6}" type="parTrans" cxnId="{72C8AEEA-F785-4A02-BA07-57B61A2FBE09}">
      <dgm:prSet/>
      <dgm:spPr/>
      <dgm:t>
        <a:bodyPr/>
        <a:lstStyle/>
        <a:p>
          <a:endParaRPr lang="el-GR"/>
        </a:p>
      </dgm:t>
    </dgm:pt>
    <dgm:pt modelId="{68D54855-CB8F-4149-A816-C25DBD4AC86C}" type="sibTrans" cxnId="{72C8AEEA-F785-4A02-BA07-57B61A2FBE09}">
      <dgm:prSet/>
      <dgm:spPr/>
      <dgm:t>
        <a:bodyPr/>
        <a:lstStyle/>
        <a:p>
          <a:endParaRPr lang="el-GR"/>
        </a:p>
      </dgm:t>
    </dgm:pt>
    <dgm:pt modelId="{88CA6640-1150-4165-ABBA-35EE897D9682}">
      <dgm:prSet custT="1"/>
      <dgm:spPr>
        <a:solidFill>
          <a:schemeClr val="accent3">
            <a:lumMod val="75000"/>
            <a:alpha val="90000"/>
          </a:schemeClr>
        </a:solidFill>
      </dgm:spPr>
      <dgm:t>
        <a:bodyPr/>
        <a:lstStyle/>
        <a:p>
          <a:r>
            <a:rPr lang="el-GR" sz="1600" b="0" i="0" dirty="0" smtClean="0">
              <a:solidFill>
                <a:schemeClr val="tx1"/>
              </a:solidFill>
            </a:rPr>
            <a:t>Παίζεις σκληρό </a:t>
          </a:r>
          <a:r>
            <a:rPr lang="el-GR" sz="1600" b="1" i="0" dirty="0" smtClean="0">
              <a:solidFill>
                <a:schemeClr val="tx1"/>
              </a:solidFill>
            </a:rPr>
            <a:t>παιχνίδι</a:t>
          </a:r>
          <a:r>
            <a:rPr lang="el-GR" sz="1600" b="0" i="0" dirty="0" smtClean="0">
              <a:solidFill>
                <a:schemeClr val="tx1"/>
              </a:solidFill>
            </a:rPr>
            <a:t>. (ίδια ρίζα)</a:t>
          </a:r>
          <a:endParaRPr lang="el-GR" sz="1600" dirty="0">
            <a:solidFill>
              <a:schemeClr val="tx1"/>
            </a:solidFill>
          </a:endParaRPr>
        </a:p>
      </dgm:t>
    </dgm:pt>
    <dgm:pt modelId="{8102CE9F-8546-45D7-9E11-331F94323CBE}" type="parTrans" cxnId="{36EEB125-9FBF-485A-B411-63B42EC9CC5D}">
      <dgm:prSet/>
      <dgm:spPr/>
      <dgm:t>
        <a:bodyPr/>
        <a:lstStyle/>
        <a:p>
          <a:endParaRPr lang="el-GR"/>
        </a:p>
      </dgm:t>
    </dgm:pt>
    <dgm:pt modelId="{844FBCAE-35AB-40D0-BDE2-F5CC239324D1}" type="sibTrans" cxnId="{36EEB125-9FBF-485A-B411-63B42EC9CC5D}">
      <dgm:prSet/>
      <dgm:spPr/>
      <dgm:t>
        <a:bodyPr/>
        <a:lstStyle/>
        <a:p>
          <a:endParaRPr lang="el-GR"/>
        </a:p>
      </dgm:t>
    </dgm:pt>
    <dgm:pt modelId="{492ACBDA-F158-4327-918D-EBCC3419EF80}">
      <dgm:prSet custT="1"/>
      <dgm:spPr>
        <a:solidFill>
          <a:schemeClr val="accent3">
            <a:lumMod val="75000"/>
            <a:alpha val="90000"/>
          </a:schemeClr>
        </a:solidFill>
      </dgm:spPr>
      <dgm:t>
        <a:bodyPr/>
        <a:lstStyle/>
        <a:p>
          <a:r>
            <a:rPr lang="el-GR" sz="1600" b="0" i="0" dirty="0" smtClean="0">
              <a:solidFill>
                <a:schemeClr val="tx1"/>
              </a:solidFill>
            </a:rPr>
            <a:t>Κοιμήθηκε </a:t>
          </a:r>
          <a:r>
            <a:rPr lang="el-GR" sz="1600" b="1" i="0" dirty="0" smtClean="0">
              <a:solidFill>
                <a:schemeClr val="tx1"/>
              </a:solidFill>
            </a:rPr>
            <a:t>τον ύπνο </a:t>
          </a:r>
          <a:r>
            <a:rPr lang="el-GR" sz="1600" b="0" i="0" dirty="0" smtClean="0">
              <a:solidFill>
                <a:schemeClr val="tx1"/>
              </a:solidFill>
            </a:rPr>
            <a:t>του δικαίου. (συγγενική σημασία)</a:t>
          </a:r>
          <a:endParaRPr lang="el-GR" sz="1600" dirty="0">
            <a:solidFill>
              <a:schemeClr val="tx1"/>
            </a:solidFill>
          </a:endParaRPr>
        </a:p>
      </dgm:t>
    </dgm:pt>
    <dgm:pt modelId="{B3ECDD47-1FB4-4052-9108-B94D5BDE5451}" type="parTrans" cxnId="{31BD4315-51E9-4497-B53F-2042F47DC7BA}">
      <dgm:prSet/>
      <dgm:spPr/>
      <dgm:t>
        <a:bodyPr/>
        <a:lstStyle/>
        <a:p>
          <a:endParaRPr lang="el-GR"/>
        </a:p>
      </dgm:t>
    </dgm:pt>
    <dgm:pt modelId="{A1F3E8B9-4325-4F2F-8191-4D5302337276}" type="sibTrans" cxnId="{31BD4315-51E9-4497-B53F-2042F47DC7BA}">
      <dgm:prSet/>
      <dgm:spPr/>
      <dgm:t>
        <a:bodyPr/>
        <a:lstStyle/>
        <a:p>
          <a:endParaRPr lang="el-GR"/>
        </a:p>
      </dgm:t>
    </dgm:pt>
    <dgm:pt modelId="{2D77A48C-A516-4834-A37E-A273E57F2817}">
      <dgm:prSet custT="1"/>
      <dgm:spPr>
        <a:solidFill>
          <a:schemeClr val="accent3">
            <a:lumMod val="75000"/>
            <a:alpha val="90000"/>
          </a:schemeClr>
        </a:solidFill>
      </dgm:spPr>
      <dgm:t>
        <a:bodyPr/>
        <a:lstStyle/>
        <a:p>
          <a:r>
            <a:rPr lang="el-GR" sz="1600" b="0" i="0" dirty="0" smtClean="0">
              <a:solidFill>
                <a:schemeClr val="tx1"/>
              </a:solidFill>
            </a:rPr>
            <a:t>Φώναξε </a:t>
          </a:r>
          <a:r>
            <a:rPr lang="el-GR" sz="1600" b="1" i="0" dirty="0" smtClean="0">
              <a:solidFill>
                <a:schemeClr val="tx1"/>
              </a:solidFill>
            </a:rPr>
            <a:t>σε εσένα</a:t>
          </a:r>
          <a:r>
            <a:rPr lang="el-GR" sz="1600" b="0" i="0" dirty="0" smtClean="0">
              <a:solidFill>
                <a:schemeClr val="tx1"/>
              </a:solidFill>
            </a:rPr>
            <a:t>; </a:t>
          </a:r>
          <a:endParaRPr lang="el-GR" sz="1600" dirty="0">
            <a:solidFill>
              <a:schemeClr val="tx1"/>
            </a:solidFill>
          </a:endParaRPr>
        </a:p>
      </dgm:t>
    </dgm:pt>
    <dgm:pt modelId="{79F1D346-AD25-429F-902E-9B5BCF18668F}" type="parTrans" cxnId="{23E39D0B-7F49-4DA1-8FF3-2D6A1728C50F}">
      <dgm:prSet/>
      <dgm:spPr/>
      <dgm:t>
        <a:bodyPr/>
        <a:lstStyle/>
        <a:p>
          <a:endParaRPr lang="el-GR"/>
        </a:p>
      </dgm:t>
    </dgm:pt>
    <dgm:pt modelId="{849E2C09-360B-4A83-A506-E0D4A9862769}" type="sibTrans" cxnId="{23E39D0B-7F49-4DA1-8FF3-2D6A1728C50F}">
      <dgm:prSet/>
      <dgm:spPr/>
      <dgm:t>
        <a:bodyPr/>
        <a:lstStyle/>
        <a:p>
          <a:endParaRPr lang="el-GR"/>
        </a:p>
      </dgm:t>
    </dgm:pt>
    <dgm:pt modelId="{2C10EBAA-E5A9-4F1C-8EF2-28607E6D0152}">
      <dgm:prSet custT="1"/>
      <dgm:spPr>
        <a:solidFill>
          <a:schemeClr val="accent3">
            <a:lumMod val="75000"/>
            <a:alpha val="90000"/>
          </a:schemeClr>
        </a:solidFill>
      </dgm:spPr>
      <dgm:t>
        <a:bodyPr/>
        <a:lstStyle/>
        <a:p>
          <a:r>
            <a:rPr lang="el-GR" sz="1600" b="1" i="0" dirty="0" smtClean="0">
              <a:solidFill>
                <a:schemeClr val="tx1"/>
              </a:solidFill>
            </a:rPr>
            <a:t>Σε εμένα </a:t>
          </a:r>
          <a:r>
            <a:rPr lang="el-GR" sz="1600" b="0" i="0" dirty="0" smtClean="0">
              <a:solidFill>
                <a:schemeClr val="tx1"/>
              </a:solidFill>
            </a:rPr>
            <a:t>φτάνει αυτό.</a:t>
          </a:r>
          <a:endParaRPr lang="el-GR" sz="1600" dirty="0">
            <a:solidFill>
              <a:schemeClr val="tx1"/>
            </a:solidFill>
          </a:endParaRPr>
        </a:p>
      </dgm:t>
    </dgm:pt>
    <dgm:pt modelId="{E703531B-7281-4F09-A674-DEFE48716748}" type="parTrans" cxnId="{B9FD221C-1A7D-4655-8E2C-20A2468814C6}">
      <dgm:prSet/>
      <dgm:spPr/>
      <dgm:t>
        <a:bodyPr/>
        <a:lstStyle/>
        <a:p>
          <a:endParaRPr lang="el-GR"/>
        </a:p>
      </dgm:t>
    </dgm:pt>
    <dgm:pt modelId="{920D556B-87F5-442F-8612-6BDD0E7D02E4}" type="sibTrans" cxnId="{B9FD221C-1A7D-4655-8E2C-20A2468814C6}">
      <dgm:prSet/>
      <dgm:spPr/>
      <dgm:t>
        <a:bodyPr/>
        <a:lstStyle/>
        <a:p>
          <a:endParaRPr lang="el-GR"/>
        </a:p>
      </dgm:t>
    </dgm:pt>
    <dgm:pt modelId="{604314FC-A37A-4D1A-A395-596106FB9A8C}">
      <dgm:prSet custT="1"/>
      <dgm:spPr>
        <a:solidFill>
          <a:schemeClr val="accent3">
            <a:lumMod val="75000"/>
            <a:alpha val="90000"/>
          </a:schemeClr>
        </a:solidFill>
      </dgm:spPr>
      <dgm:t>
        <a:bodyPr/>
        <a:lstStyle/>
        <a:p>
          <a:endParaRPr lang="el-GR" sz="800" dirty="0">
            <a:solidFill>
              <a:schemeClr val="tx1"/>
            </a:solidFill>
          </a:endParaRPr>
        </a:p>
      </dgm:t>
    </dgm:pt>
    <dgm:pt modelId="{A2718778-7ED7-4698-8B46-D8D9E60131DC}" type="parTrans" cxnId="{2D99273E-D12B-49E4-964A-678026917B4A}">
      <dgm:prSet/>
      <dgm:spPr/>
      <dgm:t>
        <a:bodyPr/>
        <a:lstStyle/>
        <a:p>
          <a:endParaRPr lang="el-GR"/>
        </a:p>
      </dgm:t>
    </dgm:pt>
    <dgm:pt modelId="{5865E044-017D-4687-9F20-E8D537EFCB50}" type="sibTrans" cxnId="{2D99273E-D12B-49E4-964A-678026917B4A}">
      <dgm:prSet/>
      <dgm:spPr/>
      <dgm:t>
        <a:bodyPr/>
        <a:lstStyle/>
        <a:p>
          <a:endParaRPr lang="el-GR"/>
        </a:p>
      </dgm:t>
    </dgm:pt>
    <dgm:pt modelId="{9583C260-C42D-4EE2-9DA5-7085404AD9F4}">
      <dgm:prSet custT="1"/>
      <dgm:spPr>
        <a:solidFill>
          <a:schemeClr val="accent3">
            <a:lumMod val="75000"/>
            <a:alpha val="90000"/>
          </a:schemeClr>
        </a:solidFill>
      </dgm:spPr>
      <dgm:t>
        <a:bodyPr/>
        <a:lstStyle/>
        <a:p>
          <a:endParaRPr lang="el-GR" sz="2000" b="1" dirty="0">
            <a:solidFill>
              <a:schemeClr val="tx1"/>
            </a:solidFill>
          </a:endParaRPr>
        </a:p>
      </dgm:t>
    </dgm:pt>
    <dgm:pt modelId="{9EE2DC5A-B7D2-450E-98B9-17C86AD6E6F9}" type="parTrans" cxnId="{7E7FE221-EAB3-4755-B840-D2644A8AFECE}">
      <dgm:prSet/>
      <dgm:spPr/>
      <dgm:t>
        <a:bodyPr/>
        <a:lstStyle/>
        <a:p>
          <a:endParaRPr lang="el-GR"/>
        </a:p>
      </dgm:t>
    </dgm:pt>
    <dgm:pt modelId="{4E84FC8F-089D-49DD-A97D-64613594DF67}" type="sibTrans" cxnId="{7E7FE221-EAB3-4755-B840-D2644A8AFECE}">
      <dgm:prSet/>
      <dgm:spPr/>
      <dgm:t>
        <a:bodyPr/>
        <a:lstStyle/>
        <a:p>
          <a:endParaRPr lang="el-GR"/>
        </a:p>
      </dgm:t>
    </dgm:pt>
    <dgm:pt modelId="{7E581465-EFAD-4D62-8FF3-8FEFC3C29E20}" type="pres">
      <dgm:prSet presAssocID="{3CFEF744-C86E-4DA3-8885-E53D474867B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CB21C848-4431-4F4E-BA3D-C1843093EBE2}" type="pres">
      <dgm:prSet presAssocID="{BFE17107-5D65-46ED-BC40-9D3FB74A5B6B}" presName="composite" presStyleCnt="0"/>
      <dgm:spPr/>
    </dgm:pt>
    <dgm:pt modelId="{5CC744D9-16B5-402C-A03E-8A5BB082BC02}" type="pres">
      <dgm:prSet presAssocID="{BFE17107-5D65-46ED-BC40-9D3FB74A5B6B}" presName="parTx" presStyleLbl="alignNode1" presStyleIdx="0" presStyleCnt="2" custFlipVert="1" custScaleY="44828" custLinFactNeighborX="-18137" custLinFactNeighborY="-949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E56BCB7-8A9B-4A5B-8A6C-56B771E752A1}" type="pres">
      <dgm:prSet presAssocID="{BFE17107-5D65-46ED-BC40-9D3FB74A5B6B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F994953-3BA0-4192-8E35-08C6E568590C}" type="pres">
      <dgm:prSet presAssocID="{1C5ADAB1-8CB5-4163-AC03-28FF6AB8395E}" presName="space" presStyleCnt="0"/>
      <dgm:spPr/>
    </dgm:pt>
    <dgm:pt modelId="{F187AB1A-7AB6-4099-A7F4-AC82A81ACB93}" type="pres">
      <dgm:prSet presAssocID="{10992CE6-825E-40F9-BD5E-64CF7D296082}" presName="composite" presStyleCnt="0"/>
      <dgm:spPr/>
    </dgm:pt>
    <dgm:pt modelId="{25A1FB61-34D4-4E15-9BF4-4D0BC5004E72}" type="pres">
      <dgm:prSet presAssocID="{10992CE6-825E-40F9-BD5E-64CF7D296082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52CC79B-FDC1-45EC-A703-AF761270A3F5}" type="pres">
      <dgm:prSet presAssocID="{10992CE6-825E-40F9-BD5E-64CF7D296082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5CCD1B1A-DDA4-47AE-9FDF-F89B53EB60AB}" type="presOf" srcId="{9583C260-C42D-4EE2-9DA5-7085404AD9F4}" destId="{952CC79B-FDC1-45EC-A703-AF761270A3F5}" srcOrd="0" destOrd="1" presId="urn:microsoft.com/office/officeart/2005/8/layout/hList1"/>
    <dgm:cxn modelId="{81A40756-525C-4628-A647-9FE94C31279E}" srcId="{BFE17107-5D65-46ED-BC40-9D3FB74A5B6B}" destId="{B20A0C40-020F-459D-B960-D51D02DF1E7C}" srcOrd="0" destOrd="0" parTransId="{BFB4C58F-7979-44E0-BF66-1037B2FE194D}" sibTransId="{8FF1F60C-556A-435A-95A8-2B8418CA115B}"/>
    <dgm:cxn modelId="{ADB86134-CA50-41DF-931C-5C937E113E4F}" type="presOf" srcId="{3CFEF744-C86E-4DA3-8885-E53D474867B7}" destId="{7E581465-EFAD-4D62-8FF3-8FEFC3C29E20}" srcOrd="0" destOrd="0" presId="urn:microsoft.com/office/officeart/2005/8/layout/hList1"/>
    <dgm:cxn modelId="{B9FD221C-1A7D-4655-8E2C-20A2468814C6}" srcId="{9583C260-C42D-4EE2-9DA5-7085404AD9F4}" destId="{2C10EBAA-E5A9-4F1C-8EF2-28607E6D0152}" srcOrd="2" destOrd="0" parTransId="{E703531B-7281-4F09-A674-DEFE48716748}" sibTransId="{920D556B-87F5-442F-8612-6BDD0E7D02E4}"/>
    <dgm:cxn modelId="{0FC3E57C-56A7-450B-8E65-E415B46755A0}" srcId="{3CFEF744-C86E-4DA3-8885-E53D474867B7}" destId="{10992CE6-825E-40F9-BD5E-64CF7D296082}" srcOrd="1" destOrd="0" parTransId="{33E69B1E-91D6-4AE7-AFF3-06E1C5B7A6F9}" sibTransId="{AE08C4FE-483D-4FF5-AC0E-A5DCEE220DF5}"/>
    <dgm:cxn modelId="{D2A01F18-B80E-4004-A3E3-DF1ABDA0614F}" type="presOf" srcId="{B20A0C40-020F-459D-B960-D51D02DF1E7C}" destId="{DE56BCB7-8A9B-4A5B-8A6C-56B771E752A1}" srcOrd="0" destOrd="0" presId="urn:microsoft.com/office/officeart/2005/8/layout/hList1"/>
    <dgm:cxn modelId="{D4B4D7FF-9261-4B82-86D6-7C127430BDF4}" type="presOf" srcId="{604314FC-A37A-4D1A-A395-596106FB9A8C}" destId="{DE56BCB7-8A9B-4A5B-8A6C-56B771E752A1}" srcOrd="0" destOrd="1" presId="urn:microsoft.com/office/officeart/2005/8/layout/hList1"/>
    <dgm:cxn modelId="{FF334AE0-A056-4C5B-9F4A-83100EB3CEB5}" srcId="{3CFEF744-C86E-4DA3-8885-E53D474867B7}" destId="{BFE17107-5D65-46ED-BC40-9D3FB74A5B6B}" srcOrd="0" destOrd="0" parTransId="{269DA3FE-B08E-4070-8765-CECE6F51E46F}" sibTransId="{1C5ADAB1-8CB5-4163-AC03-28FF6AB8395E}"/>
    <dgm:cxn modelId="{72C8AEEA-F785-4A02-BA07-57B61A2FBE09}" srcId="{604314FC-A37A-4D1A-A395-596106FB9A8C}" destId="{C04108DC-D8DC-471C-B5AE-13FC27AF18A9}" srcOrd="0" destOrd="0" parTransId="{342EE087-A945-496B-A39D-22382E38C0B6}" sibTransId="{68D54855-CB8F-4149-A816-C25DBD4AC86C}"/>
    <dgm:cxn modelId="{C08ECC68-5525-4A28-B82D-9569344F1DEC}" type="presOf" srcId="{2C10EBAA-E5A9-4F1C-8EF2-28607E6D0152}" destId="{952CC79B-FDC1-45EC-A703-AF761270A3F5}" srcOrd="0" destOrd="4" presId="urn:microsoft.com/office/officeart/2005/8/layout/hList1"/>
    <dgm:cxn modelId="{5D39350D-6A84-486F-97CF-5F7A41154193}" type="presOf" srcId="{C04108DC-D8DC-471C-B5AE-13FC27AF18A9}" destId="{DE56BCB7-8A9B-4A5B-8A6C-56B771E752A1}" srcOrd="0" destOrd="2" presId="urn:microsoft.com/office/officeart/2005/8/layout/hList1"/>
    <dgm:cxn modelId="{ED22DEF7-27CD-4AE7-8B03-F1F54667C816}" type="presOf" srcId="{88CA6640-1150-4165-ABBA-35EE897D9682}" destId="{DE56BCB7-8A9B-4A5B-8A6C-56B771E752A1}" srcOrd="0" destOrd="3" presId="urn:microsoft.com/office/officeart/2005/8/layout/hList1"/>
    <dgm:cxn modelId="{E503A44E-2703-44D2-B766-7BF953FEAFAC}" type="presOf" srcId="{BFE17107-5D65-46ED-BC40-9D3FB74A5B6B}" destId="{5CC744D9-16B5-402C-A03E-8A5BB082BC02}" srcOrd="0" destOrd="0" presId="urn:microsoft.com/office/officeart/2005/8/layout/hList1"/>
    <dgm:cxn modelId="{36EEB125-9FBF-485A-B411-63B42EC9CC5D}" srcId="{604314FC-A37A-4D1A-A395-596106FB9A8C}" destId="{88CA6640-1150-4165-ABBA-35EE897D9682}" srcOrd="1" destOrd="0" parTransId="{8102CE9F-8546-45D7-9E11-331F94323CBE}" sibTransId="{844FBCAE-35AB-40D0-BDE2-F5CC239324D1}"/>
    <dgm:cxn modelId="{BDF61F8A-8ABA-412B-9C4A-B5738AAEFE0E}" type="presOf" srcId="{10992CE6-825E-40F9-BD5E-64CF7D296082}" destId="{25A1FB61-34D4-4E15-9BF4-4D0BC5004E72}" srcOrd="0" destOrd="0" presId="urn:microsoft.com/office/officeart/2005/8/layout/hList1"/>
    <dgm:cxn modelId="{75D42F66-4F13-43C5-A35F-38DC93BC0AE4}" srcId="{10992CE6-825E-40F9-BD5E-64CF7D296082}" destId="{DC8B9802-C470-4321-BF90-F3B742389256}" srcOrd="0" destOrd="0" parTransId="{DA4D8CC1-E9F8-448B-9818-BF20D3934EE3}" sibTransId="{DFE42629-36FF-4B64-80CF-45CF4DFF6DC7}"/>
    <dgm:cxn modelId="{AA52C188-965E-44AF-90B5-075896136709}" type="presOf" srcId="{49AA0724-0E5D-409B-A961-3B5FDA234B3B}" destId="{952CC79B-FDC1-45EC-A703-AF761270A3F5}" srcOrd="0" destOrd="2" presId="urn:microsoft.com/office/officeart/2005/8/layout/hList1"/>
    <dgm:cxn modelId="{B85502FB-DEB3-43A3-9239-0E866BC82071}" type="presOf" srcId="{492ACBDA-F158-4327-918D-EBCC3419EF80}" destId="{DE56BCB7-8A9B-4A5B-8A6C-56B771E752A1}" srcOrd="0" destOrd="4" presId="urn:microsoft.com/office/officeart/2005/8/layout/hList1"/>
    <dgm:cxn modelId="{2D99273E-D12B-49E4-964A-678026917B4A}" srcId="{BFE17107-5D65-46ED-BC40-9D3FB74A5B6B}" destId="{604314FC-A37A-4D1A-A395-596106FB9A8C}" srcOrd="1" destOrd="0" parTransId="{A2718778-7ED7-4698-8B46-D8D9E60131DC}" sibTransId="{5865E044-017D-4687-9F20-E8D537EFCB50}"/>
    <dgm:cxn modelId="{7E7FE221-EAB3-4755-B840-D2644A8AFECE}" srcId="{10992CE6-825E-40F9-BD5E-64CF7D296082}" destId="{9583C260-C42D-4EE2-9DA5-7085404AD9F4}" srcOrd="1" destOrd="0" parTransId="{9EE2DC5A-B7D2-450E-98B9-17C86AD6E6F9}" sibTransId="{4E84FC8F-089D-49DD-A97D-64613594DF67}"/>
    <dgm:cxn modelId="{338EAD8D-C0DC-4CDC-B34A-6ECD41D9197B}" type="presOf" srcId="{DC8B9802-C470-4321-BF90-F3B742389256}" destId="{952CC79B-FDC1-45EC-A703-AF761270A3F5}" srcOrd="0" destOrd="0" presId="urn:microsoft.com/office/officeart/2005/8/layout/hList1"/>
    <dgm:cxn modelId="{23E39D0B-7F49-4DA1-8FF3-2D6A1728C50F}" srcId="{9583C260-C42D-4EE2-9DA5-7085404AD9F4}" destId="{2D77A48C-A516-4834-A37E-A273E57F2817}" srcOrd="1" destOrd="0" parTransId="{79F1D346-AD25-429F-902E-9B5BCF18668F}" sibTransId="{849E2C09-360B-4A83-A506-E0D4A9862769}"/>
    <dgm:cxn modelId="{EA645EEC-C119-4DF7-A3FB-1C1878CA2B40}" srcId="{9583C260-C42D-4EE2-9DA5-7085404AD9F4}" destId="{49AA0724-0E5D-409B-A961-3B5FDA234B3B}" srcOrd="0" destOrd="0" parTransId="{C6773367-8CEC-4DDC-A96E-3E543EB9CE1C}" sibTransId="{640EAB58-9D8B-4E5D-AD39-B3645A797599}"/>
    <dgm:cxn modelId="{1E081117-D651-42E9-8CE2-849EA70707C8}" type="presOf" srcId="{2D77A48C-A516-4834-A37E-A273E57F2817}" destId="{952CC79B-FDC1-45EC-A703-AF761270A3F5}" srcOrd="0" destOrd="3" presId="urn:microsoft.com/office/officeart/2005/8/layout/hList1"/>
    <dgm:cxn modelId="{31BD4315-51E9-4497-B53F-2042F47DC7BA}" srcId="{604314FC-A37A-4D1A-A395-596106FB9A8C}" destId="{492ACBDA-F158-4327-918D-EBCC3419EF80}" srcOrd="2" destOrd="0" parTransId="{B3ECDD47-1FB4-4052-9108-B94D5BDE5451}" sibTransId="{A1F3E8B9-4325-4F2F-8191-4D5302337276}"/>
    <dgm:cxn modelId="{EB115A42-0B87-43D3-B73B-801C3B51DD89}" type="presParOf" srcId="{7E581465-EFAD-4D62-8FF3-8FEFC3C29E20}" destId="{CB21C848-4431-4F4E-BA3D-C1843093EBE2}" srcOrd="0" destOrd="0" presId="urn:microsoft.com/office/officeart/2005/8/layout/hList1"/>
    <dgm:cxn modelId="{6318412B-29C3-46C4-B252-55358F83857C}" type="presParOf" srcId="{CB21C848-4431-4F4E-BA3D-C1843093EBE2}" destId="{5CC744D9-16B5-402C-A03E-8A5BB082BC02}" srcOrd="0" destOrd="0" presId="urn:microsoft.com/office/officeart/2005/8/layout/hList1"/>
    <dgm:cxn modelId="{83868492-ED15-445F-A43B-577C17C859E3}" type="presParOf" srcId="{CB21C848-4431-4F4E-BA3D-C1843093EBE2}" destId="{DE56BCB7-8A9B-4A5B-8A6C-56B771E752A1}" srcOrd="1" destOrd="0" presId="urn:microsoft.com/office/officeart/2005/8/layout/hList1"/>
    <dgm:cxn modelId="{D624A21A-233B-4735-9156-C61E02D90D77}" type="presParOf" srcId="{7E581465-EFAD-4D62-8FF3-8FEFC3C29E20}" destId="{5F994953-3BA0-4192-8E35-08C6E568590C}" srcOrd="1" destOrd="0" presId="urn:microsoft.com/office/officeart/2005/8/layout/hList1"/>
    <dgm:cxn modelId="{60B8B611-AB3F-4189-B857-1E5DE213004D}" type="presParOf" srcId="{7E581465-EFAD-4D62-8FF3-8FEFC3C29E20}" destId="{F187AB1A-7AB6-4099-A7F4-AC82A81ACB93}" srcOrd="2" destOrd="0" presId="urn:microsoft.com/office/officeart/2005/8/layout/hList1"/>
    <dgm:cxn modelId="{20F0776F-3CAA-4806-BDAF-1E621A4D3AE3}" type="presParOf" srcId="{F187AB1A-7AB6-4099-A7F4-AC82A81ACB93}" destId="{25A1FB61-34D4-4E15-9BF4-4D0BC5004E72}" srcOrd="0" destOrd="0" presId="urn:microsoft.com/office/officeart/2005/8/layout/hList1"/>
    <dgm:cxn modelId="{3F6BC73A-25E5-477C-8A78-C37A573BB835}" type="presParOf" srcId="{F187AB1A-7AB6-4099-A7F4-AC82A81ACB93}" destId="{952CC79B-FDC1-45EC-A703-AF761270A3F5}" srcOrd="1" destOrd="0" presId="urn:microsoft.com/office/officeart/2005/8/layout/hList1"/>
  </dgm:cxnLst>
  <dgm:bg>
    <a:solidFill>
      <a:schemeClr val="accent3">
        <a:lumMod val="75000"/>
      </a:schemeClr>
    </a:solidFill>
  </dgm:bg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1E3CF30-C49A-424A-9959-B2D3A1BD4D42}" type="doc">
      <dgm:prSet loTypeId="urn:microsoft.com/office/officeart/2005/8/layout/target3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B824DDE1-7B20-4564-B8F2-9A9DFF8A3592}">
      <dgm:prSet phldrT="[Κείμενο]"/>
      <dgm:spPr>
        <a:solidFill>
          <a:schemeClr val="accent3">
            <a:lumMod val="75000"/>
            <a:alpha val="90000"/>
          </a:schemeClr>
        </a:solidFill>
      </dgm:spPr>
      <dgm:t>
        <a:bodyPr/>
        <a:lstStyle/>
        <a:p>
          <a:r>
            <a:rPr lang="el-GR" dirty="0" smtClean="0">
              <a:solidFill>
                <a:schemeClr val="tx1"/>
              </a:solidFill>
            </a:rPr>
            <a:t>Άμεσο σε αιτιατική Έμμεσο σε γενική</a:t>
          </a:r>
          <a:endParaRPr lang="el-GR" dirty="0">
            <a:solidFill>
              <a:schemeClr val="tx1"/>
            </a:solidFill>
          </a:endParaRPr>
        </a:p>
      </dgm:t>
    </dgm:pt>
    <dgm:pt modelId="{12071721-C81A-4D33-82E4-0B7DE1CD76C7}" type="parTrans" cxnId="{6F5C1769-FD9D-478B-AA79-D6F97DF33801}">
      <dgm:prSet/>
      <dgm:spPr/>
      <dgm:t>
        <a:bodyPr/>
        <a:lstStyle/>
        <a:p>
          <a:endParaRPr lang="el-GR"/>
        </a:p>
      </dgm:t>
    </dgm:pt>
    <dgm:pt modelId="{1A7858E2-9CA1-4DED-9504-E76686F65C92}" type="sibTrans" cxnId="{6F5C1769-FD9D-478B-AA79-D6F97DF33801}">
      <dgm:prSet/>
      <dgm:spPr/>
      <dgm:t>
        <a:bodyPr/>
        <a:lstStyle/>
        <a:p>
          <a:endParaRPr lang="el-GR"/>
        </a:p>
      </dgm:t>
    </dgm:pt>
    <dgm:pt modelId="{21AEF206-3C07-4E2F-8E50-841DE201A58A}">
      <dgm:prSet phldrT="[Κείμενο]"/>
      <dgm:spPr>
        <a:solidFill>
          <a:schemeClr val="accent3">
            <a:lumMod val="75000"/>
            <a:alpha val="90000"/>
          </a:schemeClr>
        </a:solidFill>
      </dgm:spPr>
      <dgm:t>
        <a:bodyPr/>
        <a:lstStyle/>
        <a:p>
          <a:r>
            <a:rPr lang="el-GR" dirty="0" smtClean="0">
              <a:solidFill>
                <a:schemeClr val="tx1"/>
              </a:solidFill>
            </a:rPr>
            <a:t>Άμεσο σε αιτιατική </a:t>
          </a:r>
        </a:p>
        <a:p>
          <a:r>
            <a:rPr lang="el-GR" dirty="0" smtClean="0">
              <a:solidFill>
                <a:schemeClr val="tx1"/>
              </a:solidFill>
            </a:rPr>
            <a:t>Εμπρόθετο έμμεσο</a:t>
          </a:r>
          <a:endParaRPr lang="el-GR" dirty="0">
            <a:solidFill>
              <a:schemeClr val="tx1"/>
            </a:solidFill>
          </a:endParaRPr>
        </a:p>
      </dgm:t>
    </dgm:pt>
    <dgm:pt modelId="{0018020E-D432-48E2-9C79-0EEF16E6DF08}" type="parTrans" cxnId="{BE335D8A-9962-48A8-ACCA-0BE0C3319A2C}">
      <dgm:prSet/>
      <dgm:spPr/>
      <dgm:t>
        <a:bodyPr/>
        <a:lstStyle/>
        <a:p>
          <a:endParaRPr lang="el-GR"/>
        </a:p>
      </dgm:t>
    </dgm:pt>
    <dgm:pt modelId="{6F896DC1-DEAD-482F-A157-120195544682}" type="sibTrans" cxnId="{BE335D8A-9962-48A8-ACCA-0BE0C3319A2C}">
      <dgm:prSet/>
      <dgm:spPr/>
      <dgm:t>
        <a:bodyPr/>
        <a:lstStyle/>
        <a:p>
          <a:endParaRPr lang="el-GR"/>
        </a:p>
      </dgm:t>
    </dgm:pt>
    <dgm:pt modelId="{A96E3319-29EE-4DD1-8305-FC7636096E3B}">
      <dgm:prSet phldrT="[Κείμενο]"/>
      <dgm:spPr>
        <a:solidFill>
          <a:schemeClr val="accent3">
            <a:lumMod val="75000"/>
            <a:alpha val="90000"/>
          </a:schemeClr>
        </a:solidFill>
      </dgm:spPr>
      <dgm:t>
        <a:bodyPr/>
        <a:lstStyle/>
        <a:p>
          <a:r>
            <a:rPr lang="el-GR" dirty="0" smtClean="0">
              <a:solidFill>
                <a:schemeClr val="tx1"/>
              </a:solidFill>
            </a:rPr>
            <a:t>Άμεσο σε αιτιατική (πρόσωπο)</a:t>
          </a:r>
        </a:p>
        <a:p>
          <a:r>
            <a:rPr lang="el-GR" dirty="0" smtClean="0">
              <a:solidFill>
                <a:schemeClr val="tx1"/>
              </a:solidFill>
            </a:rPr>
            <a:t> Έμμεσο σε αιτιατική (πράγμα)</a:t>
          </a:r>
          <a:endParaRPr lang="el-GR" dirty="0">
            <a:solidFill>
              <a:schemeClr val="tx1"/>
            </a:solidFill>
          </a:endParaRPr>
        </a:p>
      </dgm:t>
    </dgm:pt>
    <dgm:pt modelId="{B52C2292-B9CC-4A55-8102-882C37AB2EF9}" type="parTrans" cxnId="{06FD5520-246C-409E-BED0-BF23376ABDFD}">
      <dgm:prSet/>
      <dgm:spPr/>
      <dgm:t>
        <a:bodyPr/>
        <a:lstStyle/>
        <a:p>
          <a:endParaRPr lang="el-GR"/>
        </a:p>
      </dgm:t>
    </dgm:pt>
    <dgm:pt modelId="{D7262669-5417-4D26-973B-76A054A5618F}" type="sibTrans" cxnId="{06FD5520-246C-409E-BED0-BF23376ABDFD}">
      <dgm:prSet/>
      <dgm:spPr/>
      <dgm:t>
        <a:bodyPr/>
        <a:lstStyle/>
        <a:p>
          <a:endParaRPr lang="el-GR"/>
        </a:p>
      </dgm:t>
    </dgm:pt>
    <dgm:pt modelId="{43502DC8-C59C-4D85-8330-E79BA7F8C011}">
      <dgm:prSet phldrT="[Κείμενο]"/>
      <dgm:spPr/>
      <dgm:t>
        <a:bodyPr/>
        <a:lstStyle/>
        <a:p>
          <a:r>
            <a:rPr lang="el-GR" b="1" dirty="0" smtClean="0">
              <a:solidFill>
                <a:schemeClr val="tx1"/>
              </a:solidFill>
            </a:rPr>
            <a:t>Μου</a:t>
          </a:r>
          <a:r>
            <a:rPr lang="el-GR" dirty="0" smtClean="0">
              <a:solidFill>
                <a:schemeClr val="tx1"/>
              </a:solidFill>
            </a:rPr>
            <a:t> πρόσφερε </a:t>
          </a:r>
          <a:r>
            <a:rPr lang="el-GR" b="1" dirty="0" smtClean="0">
              <a:solidFill>
                <a:schemeClr val="tx1"/>
              </a:solidFill>
            </a:rPr>
            <a:t>λουλούδια</a:t>
          </a:r>
          <a:endParaRPr lang="el-GR" b="1" dirty="0">
            <a:solidFill>
              <a:schemeClr val="tx1"/>
            </a:solidFill>
          </a:endParaRPr>
        </a:p>
      </dgm:t>
    </dgm:pt>
    <dgm:pt modelId="{058B2243-8481-4E69-8B4D-810BDED510EB}" type="parTrans" cxnId="{54BFD558-4CE5-4BD6-B055-97ED46C7ED7D}">
      <dgm:prSet/>
      <dgm:spPr/>
      <dgm:t>
        <a:bodyPr/>
        <a:lstStyle/>
        <a:p>
          <a:endParaRPr lang="el-GR"/>
        </a:p>
      </dgm:t>
    </dgm:pt>
    <dgm:pt modelId="{8F00CF98-F2FD-4D89-B3CE-234923724634}" type="sibTrans" cxnId="{54BFD558-4CE5-4BD6-B055-97ED46C7ED7D}">
      <dgm:prSet/>
      <dgm:spPr/>
      <dgm:t>
        <a:bodyPr/>
        <a:lstStyle/>
        <a:p>
          <a:endParaRPr lang="el-GR"/>
        </a:p>
      </dgm:t>
    </dgm:pt>
    <dgm:pt modelId="{E18129E6-3832-4ECA-A66E-E4E34F0684C1}">
      <dgm:prSet phldrT="[Κείμενο]"/>
      <dgm:spPr/>
      <dgm:t>
        <a:bodyPr/>
        <a:lstStyle/>
        <a:p>
          <a:r>
            <a:rPr lang="el-GR" b="1" dirty="0" smtClean="0">
              <a:solidFill>
                <a:schemeClr val="tx1"/>
              </a:solidFill>
            </a:rPr>
            <a:t>Με</a:t>
          </a:r>
          <a:r>
            <a:rPr lang="el-GR" dirty="0" smtClean="0">
              <a:solidFill>
                <a:schemeClr val="tx1"/>
              </a:solidFill>
            </a:rPr>
            <a:t> ρώτησε </a:t>
          </a:r>
          <a:r>
            <a:rPr lang="el-GR" b="1" dirty="0" smtClean="0">
              <a:solidFill>
                <a:schemeClr val="tx1"/>
              </a:solidFill>
            </a:rPr>
            <a:t>κάτι</a:t>
          </a:r>
          <a:r>
            <a:rPr lang="el-GR" dirty="0" smtClean="0">
              <a:solidFill>
                <a:schemeClr val="tx1"/>
              </a:solidFill>
            </a:rPr>
            <a:t>. </a:t>
          </a:r>
          <a:endParaRPr lang="el-GR" dirty="0">
            <a:solidFill>
              <a:schemeClr val="tx1"/>
            </a:solidFill>
          </a:endParaRPr>
        </a:p>
      </dgm:t>
    </dgm:pt>
    <dgm:pt modelId="{272E7583-F865-4096-A955-C86846225022}" type="parTrans" cxnId="{911B7386-4BD2-42BA-B8A2-4949C19F560E}">
      <dgm:prSet/>
      <dgm:spPr/>
      <dgm:t>
        <a:bodyPr/>
        <a:lstStyle/>
        <a:p>
          <a:endParaRPr lang="el-GR"/>
        </a:p>
      </dgm:t>
    </dgm:pt>
    <dgm:pt modelId="{F4188C22-6783-4026-832D-54B89B456A4A}" type="sibTrans" cxnId="{911B7386-4BD2-42BA-B8A2-4949C19F560E}">
      <dgm:prSet/>
      <dgm:spPr/>
      <dgm:t>
        <a:bodyPr/>
        <a:lstStyle/>
        <a:p>
          <a:endParaRPr lang="el-GR"/>
        </a:p>
      </dgm:t>
    </dgm:pt>
    <dgm:pt modelId="{CD8186ED-4C4C-4056-9329-EBA47B710101}">
      <dgm:prSet phldrT="[Κείμενο]"/>
      <dgm:spPr/>
      <dgm:t>
        <a:bodyPr/>
        <a:lstStyle/>
        <a:p>
          <a:r>
            <a:rPr lang="el-GR" dirty="0" smtClean="0">
              <a:solidFill>
                <a:schemeClr val="tx1"/>
              </a:solidFill>
            </a:rPr>
            <a:t>Ποιος </a:t>
          </a:r>
          <a:r>
            <a:rPr lang="el-GR" b="1" dirty="0" smtClean="0">
              <a:solidFill>
                <a:schemeClr val="tx1"/>
              </a:solidFill>
            </a:rPr>
            <a:t>σε</a:t>
          </a:r>
          <a:r>
            <a:rPr lang="el-GR" dirty="0" smtClean="0">
              <a:solidFill>
                <a:schemeClr val="tx1"/>
              </a:solidFill>
            </a:rPr>
            <a:t> δίδαξε </a:t>
          </a:r>
          <a:r>
            <a:rPr lang="el-GR" b="1" dirty="0" smtClean="0">
              <a:solidFill>
                <a:schemeClr val="tx1"/>
              </a:solidFill>
            </a:rPr>
            <a:t>χορό</a:t>
          </a:r>
          <a:r>
            <a:rPr lang="el-GR" dirty="0" smtClean="0">
              <a:solidFill>
                <a:schemeClr val="tx1"/>
              </a:solidFill>
            </a:rPr>
            <a:t>; </a:t>
          </a:r>
          <a:endParaRPr lang="el-GR" dirty="0">
            <a:solidFill>
              <a:schemeClr val="tx1"/>
            </a:solidFill>
          </a:endParaRPr>
        </a:p>
      </dgm:t>
    </dgm:pt>
    <dgm:pt modelId="{4A0698BD-CD07-4EE7-9E19-17DD5CC2DBCD}" type="parTrans" cxnId="{5ACBB10B-04B4-4D56-815F-6771D3A68AF3}">
      <dgm:prSet/>
      <dgm:spPr/>
      <dgm:t>
        <a:bodyPr/>
        <a:lstStyle/>
        <a:p>
          <a:endParaRPr lang="el-GR"/>
        </a:p>
      </dgm:t>
    </dgm:pt>
    <dgm:pt modelId="{2122E77C-B6EC-4743-8EAB-B1BC73244927}" type="sibTrans" cxnId="{5ACBB10B-04B4-4D56-815F-6771D3A68AF3}">
      <dgm:prSet/>
      <dgm:spPr/>
      <dgm:t>
        <a:bodyPr/>
        <a:lstStyle/>
        <a:p>
          <a:endParaRPr lang="el-GR"/>
        </a:p>
      </dgm:t>
    </dgm:pt>
    <dgm:pt modelId="{06199E7A-3944-48E5-A9A1-6D1E0BAF281A}">
      <dgm:prSet phldrT="[Κείμενο]"/>
      <dgm:spPr/>
      <dgm:t>
        <a:bodyPr/>
        <a:lstStyle/>
        <a:p>
          <a:r>
            <a:rPr lang="el-GR" dirty="0" smtClean="0">
              <a:solidFill>
                <a:schemeClr val="tx1"/>
              </a:solidFill>
            </a:rPr>
            <a:t>Έστειλε </a:t>
          </a:r>
          <a:r>
            <a:rPr lang="el-GR" b="1" dirty="0" smtClean="0">
              <a:solidFill>
                <a:schemeClr val="tx1"/>
              </a:solidFill>
            </a:rPr>
            <a:t>σε εμένα τα λουλούδια</a:t>
          </a:r>
          <a:r>
            <a:rPr lang="el-GR" dirty="0" smtClean="0">
              <a:solidFill>
                <a:schemeClr val="tx1"/>
              </a:solidFill>
            </a:rPr>
            <a:t>. </a:t>
          </a:r>
          <a:endParaRPr lang="el-GR" dirty="0">
            <a:solidFill>
              <a:schemeClr val="tx1"/>
            </a:solidFill>
          </a:endParaRPr>
        </a:p>
      </dgm:t>
    </dgm:pt>
    <dgm:pt modelId="{3C21A32C-89C4-4326-8A48-8E107FC08158}" type="parTrans" cxnId="{4491B89D-4935-4005-82E0-19DCF543E3C2}">
      <dgm:prSet/>
      <dgm:spPr/>
      <dgm:t>
        <a:bodyPr/>
        <a:lstStyle/>
        <a:p>
          <a:endParaRPr lang="el-GR"/>
        </a:p>
      </dgm:t>
    </dgm:pt>
    <dgm:pt modelId="{18C0C0F5-4668-44F9-81B6-0B5E9E995011}" type="sibTrans" cxnId="{4491B89D-4935-4005-82E0-19DCF543E3C2}">
      <dgm:prSet/>
      <dgm:spPr/>
      <dgm:t>
        <a:bodyPr/>
        <a:lstStyle/>
        <a:p>
          <a:endParaRPr lang="el-GR"/>
        </a:p>
      </dgm:t>
    </dgm:pt>
    <dgm:pt modelId="{3E0B5CDE-7444-41B0-AFE8-DE469FBCAEDC}">
      <dgm:prSet phldrT="[Κείμενο]"/>
      <dgm:spPr/>
      <dgm:t>
        <a:bodyPr/>
        <a:lstStyle/>
        <a:p>
          <a:r>
            <a:rPr lang="el-GR" dirty="0" smtClean="0">
              <a:solidFill>
                <a:schemeClr val="tx1"/>
              </a:solidFill>
            </a:rPr>
            <a:t>Γεμίσαμε </a:t>
          </a:r>
          <a:r>
            <a:rPr lang="el-GR" b="1" dirty="0" smtClean="0">
              <a:solidFill>
                <a:schemeClr val="tx1"/>
              </a:solidFill>
            </a:rPr>
            <a:t>το βάζο με λουλούδια.</a:t>
          </a:r>
          <a:endParaRPr lang="el-GR" b="1" dirty="0">
            <a:solidFill>
              <a:schemeClr val="tx1"/>
            </a:solidFill>
          </a:endParaRPr>
        </a:p>
      </dgm:t>
    </dgm:pt>
    <dgm:pt modelId="{0C097F79-7D55-4E0D-832D-E7EF6ECC9DC9}" type="parTrans" cxnId="{CCBA5A90-0E52-49B4-A947-3A056FF50ADB}">
      <dgm:prSet/>
      <dgm:spPr/>
      <dgm:t>
        <a:bodyPr/>
        <a:lstStyle/>
        <a:p>
          <a:endParaRPr lang="el-GR"/>
        </a:p>
      </dgm:t>
    </dgm:pt>
    <dgm:pt modelId="{E7BB65CB-20A2-4C49-9488-07B2ADA1C307}" type="sibTrans" cxnId="{CCBA5A90-0E52-49B4-A947-3A056FF50ADB}">
      <dgm:prSet/>
      <dgm:spPr/>
      <dgm:t>
        <a:bodyPr/>
        <a:lstStyle/>
        <a:p>
          <a:endParaRPr lang="el-GR"/>
        </a:p>
      </dgm:t>
    </dgm:pt>
    <dgm:pt modelId="{5E8B7FE8-BB8A-4833-9861-DF46C6423819}" type="pres">
      <dgm:prSet presAssocID="{91E3CF30-C49A-424A-9959-B2D3A1BD4D42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213863DF-BC05-45CD-88A2-9DF9833E35C8}" type="pres">
      <dgm:prSet presAssocID="{B824DDE1-7B20-4564-B8F2-9A9DFF8A3592}" presName="circle1" presStyleLbl="node1" presStyleIdx="0" presStyleCnt="3"/>
      <dgm:spPr/>
      <dgm:t>
        <a:bodyPr/>
        <a:lstStyle/>
        <a:p>
          <a:endParaRPr lang="el-GR"/>
        </a:p>
      </dgm:t>
    </dgm:pt>
    <dgm:pt modelId="{8EFDC838-07CC-4F9F-9D92-82B8BFAECB70}" type="pres">
      <dgm:prSet presAssocID="{B824DDE1-7B20-4564-B8F2-9A9DFF8A3592}" presName="space" presStyleCnt="0"/>
      <dgm:spPr/>
      <dgm:t>
        <a:bodyPr/>
        <a:lstStyle/>
        <a:p>
          <a:endParaRPr lang="el-GR"/>
        </a:p>
      </dgm:t>
    </dgm:pt>
    <dgm:pt modelId="{311B0AC6-3FA3-45D3-99C4-C0CA80D17553}" type="pres">
      <dgm:prSet presAssocID="{B824DDE1-7B20-4564-B8F2-9A9DFF8A3592}" presName="rect1" presStyleLbl="alignAcc1" presStyleIdx="0" presStyleCnt="3"/>
      <dgm:spPr/>
      <dgm:t>
        <a:bodyPr/>
        <a:lstStyle/>
        <a:p>
          <a:endParaRPr lang="el-GR"/>
        </a:p>
      </dgm:t>
    </dgm:pt>
    <dgm:pt modelId="{2A5DC8DA-96BF-4DD2-A3D8-7C2CC4EE3097}" type="pres">
      <dgm:prSet presAssocID="{A96E3319-29EE-4DD1-8305-FC7636096E3B}" presName="vertSpace2" presStyleLbl="node1" presStyleIdx="0" presStyleCnt="3"/>
      <dgm:spPr/>
      <dgm:t>
        <a:bodyPr/>
        <a:lstStyle/>
        <a:p>
          <a:endParaRPr lang="el-GR"/>
        </a:p>
      </dgm:t>
    </dgm:pt>
    <dgm:pt modelId="{EDCEA854-271E-4D96-8A82-4D6EB8C80901}" type="pres">
      <dgm:prSet presAssocID="{A96E3319-29EE-4DD1-8305-FC7636096E3B}" presName="circle2" presStyleLbl="node1" presStyleIdx="1" presStyleCnt="3"/>
      <dgm:spPr/>
      <dgm:t>
        <a:bodyPr/>
        <a:lstStyle/>
        <a:p>
          <a:endParaRPr lang="el-GR"/>
        </a:p>
      </dgm:t>
    </dgm:pt>
    <dgm:pt modelId="{0C6A8002-F00F-4D46-B09C-47B2DDC6D13A}" type="pres">
      <dgm:prSet presAssocID="{A96E3319-29EE-4DD1-8305-FC7636096E3B}" presName="rect2" presStyleLbl="alignAcc1" presStyleIdx="1" presStyleCnt="3"/>
      <dgm:spPr/>
      <dgm:t>
        <a:bodyPr/>
        <a:lstStyle/>
        <a:p>
          <a:endParaRPr lang="el-GR"/>
        </a:p>
      </dgm:t>
    </dgm:pt>
    <dgm:pt modelId="{1735A4AF-EBD9-4CDC-BBD4-C6ED365C010F}" type="pres">
      <dgm:prSet presAssocID="{21AEF206-3C07-4E2F-8E50-841DE201A58A}" presName="vertSpace3" presStyleLbl="node1" presStyleIdx="1" presStyleCnt="3"/>
      <dgm:spPr/>
      <dgm:t>
        <a:bodyPr/>
        <a:lstStyle/>
        <a:p>
          <a:endParaRPr lang="el-GR"/>
        </a:p>
      </dgm:t>
    </dgm:pt>
    <dgm:pt modelId="{5E567A83-38A7-4A59-8AB5-1D7FB5934CCB}" type="pres">
      <dgm:prSet presAssocID="{21AEF206-3C07-4E2F-8E50-841DE201A58A}" presName="circle3" presStyleLbl="node1" presStyleIdx="2" presStyleCnt="3"/>
      <dgm:spPr/>
      <dgm:t>
        <a:bodyPr/>
        <a:lstStyle/>
        <a:p>
          <a:endParaRPr lang="el-GR"/>
        </a:p>
      </dgm:t>
    </dgm:pt>
    <dgm:pt modelId="{725E8784-38AE-4ED3-92BC-892E49B638C6}" type="pres">
      <dgm:prSet presAssocID="{21AEF206-3C07-4E2F-8E50-841DE201A58A}" presName="rect3" presStyleLbl="alignAcc1" presStyleIdx="2" presStyleCnt="3"/>
      <dgm:spPr/>
      <dgm:t>
        <a:bodyPr/>
        <a:lstStyle/>
        <a:p>
          <a:endParaRPr lang="el-GR"/>
        </a:p>
      </dgm:t>
    </dgm:pt>
    <dgm:pt modelId="{25114411-1BDB-4F4A-87F0-8CE3502B49DD}" type="pres">
      <dgm:prSet presAssocID="{B824DDE1-7B20-4564-B8F2-9A9DFF8A3592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689F909-21B8-4497-AEF2-56053DB67BF5}" type="pres">
      <dgm:prSet presAssocID="{B824DDE1-7B20-4564-B8F2-9A9DFF8A3592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2B8E64C-41F0-444E-B128-7CC9E2463EC5}" type="pres">
      <dgm:prSet presAssocID="{A96E3319-29EE-4DD1-8305-FC7636096E3B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D8B24C8-D748-4FE2-8186-BA0F1D18CE39}" type="pres">
      <dgm:prSet presAssocID="{A96E3319-29EE-4DD1-8305-FC7636096E3B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E2371CD-187F-4B8B-9A3E-678BAF875543}" type="pres">
      <dgm:prSet presAssocID="{21AEF206-3C07-4E2F-8E50-841DE201A58A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AFC82BE-40DB-47EB-880E-75D40ACB43B3}" type="pres">
      <dgm:prSet presAssocID="{21AEF206-3C07-4E2F-8E50-841DE201A58A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2A279069-1E2A-4DC5-8D96-07D7AE3E591A}" type="presOf" srcId="{91E3CF30-C49A-424A-9959-B2D3A1BD4D42}" destId="{5E8B7FE8-BB8A-4833-9861-DF46C6423819}" srcOrd="0" destOrd="0" presId="urn:microsoft.com/office/officeart/2005/8/layout/target3"/>
    <dgm:cxn modelId="{94B085EC-6DCF-4634-BBBE-9648315A0B37}" type="presOf" srcId="{B824DDE1-7B20-4564-B8F2-9A9DFF8A3592}" destId="{25114411-1BDB-4F4A-87F0-8CE3502B49DD}" srcOrd="1" destOrd="0" presId="urn:microsoft.com/office/officeart/2005/8/layout/target3"/>
    <dgm:cxn modelId="{D48AA734-62D6-48F7-A75B-3D3053578B2F}" type="presOf" srcId="{21AEF206-3C07-4E2F-8E50-841DE201A58A}" destId="{1E2371CD-187F-4B8B-9A3E-678BAF875543}" srcOrd="1" destOrd="0" presId="urn:microsoft.com/office/officeart/2005/8/layout/target3"/>
    <dgm:cxn modelId="{9B084BA6-3309-449E-850D-4C48E158AF1D}" type="presOf" srcId="{A96E3319-29EE-4DD1-8305-FC7636096E3B}" destId="{0C6A8002-F00F-4D46-B09C-47B2DDC6D13A}" srcOrd="0" destOrd="0" presId="urn:microsoft.com/office/officeart/2005/8/layout/target3"/>
    <dgm:cxn modelId="{07EE6EB1-4267-4929-83CF-2A7C97B6EAF2}" type="presOf" srcId="{21AEF206-3C07-4E2F-8E50-841DE201A58A}" destId="{725E8784-38AE-4ED3-92BC-892E49B638C6}" srcOrd="0" destOrd="0" presId="urn:microsoft.com/office/officeart/2005/8/layout/target3"/>
    <dgm:cxn modelId="{B2282F9F-C1F2-4EFC-906F-5DADA498931E}" type="presOf" srcId="{06199E7A-3944-48E5-A9A1-6D1E0BAF281A}" destId="{CAFC82BE-40DB-47EB-880E-75D40ACB43B3}" srcOrd="0" destOrd="0" presId="urn:microsoft.com/office/officeart/2005/8/layout/target3"/>
    <dgm:cxn modelId="{8B53722A-83ED-4FF1-AFB0-8BCE0D158BBF}" type="presOf" srcId="{A96E3319-29EE-4DD1-8305-FC7636096E3B}" destId="{22B8E64C-41F0-444E-B128-7CC9E2463EC5}" srcOrd="1" destOrd="0" presId="urn:microsoft.com/office/officeart/2005/8/layout/target3"/>
    <dgm:cxn modelId="{BE335D8A-9962-48A8-ACCA-0BE0C3319A2C}" srcId="{91E3CF30-C49A-424A-9959-B2D3A1BD4D42}" destId="{21AEF206-3C07-4E2F-8E50-841DE201A58A}" srcOrd="2" destOrd="0" parTransId="{0018020E-D432-48E2-9C79-0EEF16E6DF08}" sibTransId="{6F896DC1-DEAD-482F-A157-120195544682}"/>
    <dgm:cxn modelId="{5ACBB10B-04B4-4D56-815F-6771D3A68AF3}" srcId="{A96E3319-29EE-4DD1-8305-FC7636096E3B}" destId="{CD8186ED-4C4C-4056-9329-EBA47B710101}" srcOrd="1" destOrd="0" parTransId="{4A0698BD-CD07-4EE7-9E19-17DD5CC2DBCD}" sibTransId="{2122E77C-B6EC-4743-8EAB-B1BC73244927}"/>
    <dgm:cxn modelId="{CCBA5A90-0E52-49B4-A947-3A056FF50ADB}" srcId="{21AEF206-3C07-4E2F-8E50-841DE201A58A}" destId="{3E0B5CDE-7444-41B0-AFE8-DE469FBCAEDC}" srcOrd="1" destOrd="0" parTransId="{0C097F79-7D55-4E0D-832D-E7EF6ECC9DC9}" sibTransId="{E7BB65CB-20A2-4C49-9488-07B2ADA1C307}"/>
    <dgm:cxn modelId="{54BFD558-4CE5-4BD6-B055-97ED46C7ED7D}" srcId="{B824DDE1-7B20-4564-B8F2-9A9DFF8A3592}" destId="{43502DC8-C59C-4D85-8330-E79BA7F8C011}" srcOrd="0" destOrd="0" parTransId="{058B2243-8481-4E69-8B4D-810BDED510EB}" sibTransId="{8F00CF98-F2FD-4D89-B3CE-234923724634}"/>
    <dgm:cxn modelId="{911B7386-4BD2-42BA-B8A2-4949C19F560E}" srcId="{A96E3319-29EE-4DD1-8305-FC7636096E3B}" destId="{E18129E6-3832-4ECA-A66E-E4E34F0684C1}" srcOrd="0" destOrd="0" parTransId="{272E7583-F865-4096-A955-C86846225022}" sibTransId="{F4188C22-6783-4026-832D-54B89B456A4A}"/>
    <dgm:cxn modelId="{7BEDF434-40D9-4F71-8015-2FD6796983DE}" type="presOf" srcId="{3E0B5CDE-7444-41B0-AFE8-DE469FBCAEDC}" destId="{CAFC82BE-40DB-47EB-880E-75D40ACB43B3}" srcOrd="0" destOrd="1" presId="urn:microsoft.com/office/officeart/2005/8/layout/target3"/>
    <dgm:cxn modelId="{C7DF3C1A-7A4B-4131-842E-D8053E909330}" type="presOf" srcId="{E18129E6-3832-4ECA-A66E-E4E34F0684C1}" destId="{4D8B24C8-D748-4FE2-8186-BA0F1D18CE39}" srcOrd="0" destOrd="0" presId="urn:microsoft.com/office/officeart/2005/8/layout/target3"/>
    <dgm:cxn modelId="{2E9BCF89-2142-4220-B261-156C07C6663D}" type="presOf" srcId="{B824DDE1-7B20-4564-B8F2-9A9DFF8A3592}" destId="{311B0AC6-3FA3-45D3-99C4-C0CA80D17553}" srcOrd="0" destOrd="0" presId="urn:microsoft.com/office/officeart/2005/8/layout/target3"/>
    <dgm:cxn modelId="{BDD3CFA3-C661-4BC0-9A2C-EC2D742A5029}" type="presOf" srcId="{43502DC8-C59C-4D85-8330-E79BA7F8C011}" destId="{1689F909-21B8-4497-AEF2-56053DB67BF5}" srcOrd="0" destOrd="0" presId="urn:microsoft.com/office/officeart/2005/8/layout/target3"/>
    <dgm:cxn modelId="{6F5C1769-FD9D-478B-AA79-D6F97DF33801}" srcId="{91E3CF30-C49A-424A-9959-B2D3A1BD4D42}" destId="{B824DDE1-7B20-4564-B8F2-9A9DFF8A3592}" srcOrd="0" destOrd="0" parTransId="{12071721-C81A-4D33-82E4-0B7DE1CD76C7}" sibTransId="{1A7858E2-9CA1-4DED-9504-E76686F65C92}"/>
    <dgm:cxn modelId="{8FE60BB6-45E2-44AE-B216-24EBA85CAA85}" type="presOf" srcId="{CD8186ED-4C4C-4056-9329-EBA47B710101}" destId="{4D8B24C8-D748-4FE2-8186-BA0F1D18CE39}" srcOrd="0" destOrd="1" presId="urn:microsoft.com/office/officeart/2005/8/layout/target3"/>
    <dgm:cxn modelId="{4491B89D-4935-4005-82E0-19DCF543E3C2}" srcId="{21AEF206-3C07-4E2F-8E50-841DE201A58A}" destId="{06199E7A-3944-48E5-A9A1-6D1E0BAF281A}" srcOrd="0" destOrd="0" parTransId="{3C21A32C-89C4-4326-8A48-8E107FC08158}" sibTransId="{18C0C0F5-4668-44F9-81B6-0B5E9E995011}"/>
    <dgm:cxn modelId="{06FD5520-246C-409E-BED0-BF23376ABDFD}" srcId="{91E3CF30-C49A-424A-9959-B2D3A1BD4D42}" destId="{A96E3319-29EE-4DD1-8305-FC7636096E3B}" srcOrd="1" destOrd="0" parTransId="{B52C2292-B9CC-4A55-8102-882C37AB2EF9}" sibTransId="{D7262669-5417-4D26-973B-76A054A5618F}"/>
    <dgm:cxn modelId="{0B00F77C-ECFD-438E-BE1E-F13C447E9A2B}" type="presParOf" srcId="{5E8B7FE8-BB8A-4833-9861-DF46C6423819}" destId="{213863DF-BC05-45CD-88A2-9DF9833E35C8}" srcOrd="0" destOrd="0" presId="urn:microsoft.com/office/officeart/2005/8/layout/target3"/>
    <dgm:cxn modelId="{F24A77E7-ECFB-4F64-8F5F-237F8C71304A}" type="presParOf" srcId="{5E8B7FE8-BB8A-4833-9861-DF46C6423819}" destId="{8EFDC838-07CC-4F9F-9D92-82B8BFAECB70}" srcOrd="1" destOrd="0" presId="urn:microsoft.com/office/officeart/2005/8/layout/target3"/>
    <dgm:cxn modelId="{187B80D0-BAE6-401A-AE1A-68AE6711FA1A}" type="presParOf" srcId="{5E8B7FE8-BB8A-4833-9861-DF46C6423819}" destId="{311B0AC6-3FA3-45D3-99C4-C0CA80D17553}" srcOrd="2" destOrd="0" presId="urn:microsoft.com/office/officeart/2005/8/layout/target3"/>
    <dgm:cxn modelId="{BA8F9F1B-D3B4-45DD-B03E-AD1618747ECB}" type="presParOf" srcId="{5E8B7FE8-BB8A-4833-9861-DF46C6423819}" destId="{2A5DC8DA-96BF-4DD2-A3D8-7C2CC4EE3097}" srcOrd="3" destOrd="0" presId="urn:microsoft.com/office/officeart/2005/8/layout/target3"/>
    <dgm:cxn modelId="{E1959FD1-7877-468A-87B9-DCD003E5C46E}" type="presParOf" srcId="{5E8B7FE8-BB8A-4833-9861-DF46C6423819}" destId="{EDCEA854-271E-4D96-8A82-4D6EB8C80901}" srcOrd="4" destOrd="0" presId="urn:microsoft.com/office/officeart/2005/8/layout/target3"/>
    <dgm:cxn modelId="{60A5B63F-2F89-474E-8AB8-833FEF076EB7}" type="presParOf" srcId="{5E8B7FE8-BB8A-4833-9861-DF46C6423819}" destId="{0C6A8002-F00F-4D46-B09C-47B2DDC6D13A}" srcOrd="5" destOrd="0" presId="urn:microsoft.com/office/officeart/2005/8/layout/target3"/>
    <dgm:cxn modelId="{7DEC7F50-F8D7-471B-90C7-34B30941B0A9}" type="presParOf" srcId="{5E8B7FE8-BB8A-4833-9861-DF46C6423819}" destId="{1735A4AF-EBD9-4CDC-BBD4-C6ED365C010F}" srcOrd="6" destOrd="0" presId="urn:microsoft.com/office/officeart/2005/8/layout/target3"/>
    <dgm:cxn modelId="{DB94BE24-7579-4B92-82B6-46A69DE36E8F}" type="presParOf" srcId="{5E8B7FE8-BB8A-4833-9861-DF46C6423819}" destId="{5E567A83-38A7-4A59-8AB5-1D7FB5934CCB}" srcOrd="7" destOrd="0" presId="urn:microsoft.com/office/officeart/2005/8/layout/target3"/>
    <dgm:cxn modelId="{063CA08F-396C-4D36-BD53-6CDBC5F95974}" type="presParOf" srcId="{5E8B7FE8-BB8A-4833-9861-DF46C6423819}" destId="{725E8784-38AE-4ED3-92BC-892E49B638C6}" srcOrd="8" destOrd="0" presId="urn:microsoft.com/office/officeart/2005/8/layout/target3"/>
    <dgm:cxn modelId="{0B2AF9B8-00E3-493C-8302-85EB98C5B171}" type="presParOf" srcId="{5E8B7FE8-BB8A-4833-9861-DF46C6423819}" destId="{25114411-1BDB-4F4A-87F0-8CE3502B49DD}" srcOrd="9" destOrd="0" presId="urn:microsoft.com/office/officeart/2005/8/layout/target3"/>
    <dgm:cxn modelId="{588E7D34-C8F5-4F14-8FF5-4C4D9E1063A6}" type="presParOf" srcId="{5E8B7FE8-BB8A-4833-9861-DF46C6423819}" destId="{1689F909-21B8-4497-AEF2-56053DB67BF5}" srcOrd="10" destOrd="0" presId="urn:microsoft.com/office/officeart/2005/8/layout/target3"/>
    <dgm:cxn modelId="{37C752C5-E9F9-49D3-B28A-56CE206FD32B}" type="presParOf" srcId="{5E8B7FE8-BB8A-4833-9861-DF46C6423819}" destId="{22B8E64C-41F0-444E-B128-7CC9E2463EC5}" srcOrd="11" destOrd="0" presId="urn:microsoft.com/office/officeart/2005/8/layout/target3"/>
    <dgm:cxn modelId="{0A81A0E6-4588-427C-BF6B-BB0044AA5E5F}" type="presParOf" srcId="{5E8B7FE8-BB8A-4833-9861-DF46C6423819}" destId="{4D8B24C8-D748-4FE2-8186-BA0F1D18CE39}" srcOrd="12" destOrd="0" presId="urn:microsoft.com/office/officeart/2005/8/layout/target3"/>
    <dgm:cxn modelId="{EAD050C5-E854-417B-B424-EA43A8405AEF}" type="presParOf" srcId="{5E8B7FE8-BB8A-4833-9861-DF46C6423819}" destId="{1E2371CD-187F-4B8B-9A3E-678BAF875543}" srcOrd="13" destOrd="0" presId="urn:microsoft.com/office/officeart/2005/8/layout/target3"/>
    <dgm:cxn modelId="{E1F1F957-71E0-4A03-8159-6505510917DB}" type="presParOf" srcId="{5E8B7FE8-BB8A-4833-9861-DF46C6423819}" destId="{CAFC82BE-40DB-47EB-880E-75D40ACB43B3}" srcOrd="14" destOrd="0" presId="urn:microsoft.com/office/officeart/2005/8/layout/target3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A13E209-9A52-45E1-AE90-AD89475B50E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BD7773E9-8464-45DD-A844-458B1486606C}">
      <dgm:prSet phldrT="[Κείμενο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l-GR" sz="2000" b="0" i="0" dirty="0" smtClean="0"/>
            <a:t>Αν η αιτιατική που δηλώνει πρόσωπο μπορεί να αντικατασταθεί με εμπρόθετο αντικείμενο, τότε είναι έμμεσο. </a:t>
          </a:r>
          <a:endParaRPr lang="el-GR" sz="2000" dirty="0"/>
        </a:p>
      </dgm:t>
    </dgm:pt>
    <dgm:pt modelId="{5C116335-BB5C-422E-A114-FF448E256C64}" type="parTrans" cxnId="{B1E217AA-A357-4795-BC80-DD0967C37C90}">
      <dgm:prSet/>
      <dgm:spPr/>
      <dgm:t>
        <a:bodyPr/>
        <a:lstStyle/>
        <a:p>
          <a:endParaRPr lang="el-GR" sz="2000"/>
        </a:p>
      </dgm:t>
    </dgm:pt>
    <dgm:pt modelId="{E4587709-E8DA-4938-A519-DC103DA6ED17}" type="sibTrans" cxnId="{B1E217AA-A357-4795-BC80-DD0967C37C90}">
      <dgm:prSet/>
      <dgm:spPr/>
      <dgm:t>
        <a:bodyPr/>
        <a:lstStyle/>
        <a:p>
          <a:endParaRPr lang="el-GR" sz="2000"/>
        </a:p>
      </dgm:t>
    </dgm:pt>
    <dgm:pt modelId="{4B6582C9-D6C5-45BB-9348-014FE6A44324}">
      <dgm:prSet phldrT="[Κείμενο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l-GR" sz="2000" b="0" i="0" dirty="0" smtClean="0"/>
            <a:t>Αν και οι δύο αιτιατικές δηλώνουν πράγμα , τότε έμμεσο είναι εκείνο που μπορεί να αντικατασταθεί με εμπρόθετο. </a:t>
          </a:r>
          <a:endParaRPr lang="el-GR" sz="2000" dirty="0"/>
        </a:p>
      </dgm:t>
    </dgm:pt>
    <dgm:pt modelId="{349AF9F0-3112-448B-8E22-6755C3A770DC}" type="parTrans" cxnId="{8165A93D-B659-4A81-B995-6ADF7A2F7B31}">
      <dgm:prSet/>
      <dgm:spPr/>
      <dgm:t>
        <a:bodyPr/>
        <a:lstStyle/>
        <a:p>
          <a:endParaRPr lang="el-GR" sz="2000"/>
        </a:p>
      </dgm:t>
    </dgm:pt>
    <dgm:pt modelId="{125899B1-D4B7-4B96-8B42-24C8ABA06378}" type="sibTrans" cxnId="{8165A93D-B659-4A81-B995-6ADF7A2F7B31}">
      <dgm:prSet/>
      <dgm:spPr/>
      <dgm:t>
        <a:bodyPr/>
        <a:lstStyle/>
        <a:p>
          <a:endParaRPr lang="el-GR" sz="2000"/>
        </a:p>
      </dgm:t>
    </dgm:pt>
    <dgm:pt modelId="{1272306E-6E73-4333-AA0C-4A882EF53F4F}">
      <dgm:prSet phldrT="[Κείμενο]" custT="1"/>
      <dgm:spPr>
        <a:solidFill>
          <a:schemeClr val="accent1">
            <a:lumMod val="75000"/>
            <a:alpha val="90000"/>
          </a:schemeClr>
        </a:solidFill>
      </dgm:spPr>
      <dgm:t>
        <a:bodyPr/>
        <a:lstStyle/>
        <a:p>
          <a:r>
            <a:rPr lang="el-GR" sz="2000" b="0" i="0" dirty="0" smtClean="0"/>
            <a:t>Διδάσκει τους μαθητές Ιστορία													τους μαθητές (στους μαθητές): έμμεσο - Ιστορία: άμεσο</a:t>
          </a:r>
          <a:endParaRPr lang="el-GR" sz="2000" dirty="0"/>
        </a:p>
      </dgm:t>
    </dgm:pt>
    <dgm:pt modelId="{F91F04D4-B520-48A4-8BA6-5DAACA0A8792}" type="parTrans" cxnId="{9D1FCD8A-C682-475C-ADA4-87338980BBFC}">
      <dgm:prSet/>
      <dgm:spPr/>
      <dgm:t>
        <a:bodyPr/>
        <a:lstStyle/>
        <a:p>
          <a:endParaRPr lang="el-GR" sz="2000"/>
        </a:p>
      </dgm:t>
    </dgm:pt>
    <dgm:pt modelId="{E83D8AF8-E30F-456F-9949-1BDAC033A19C}" type="sibTrans" cxnId="{9D1FCD8A-C682-475C-ADA4-87338980BBFC}">
      <dgm:prSet/>
      <dgm:spPr/>
      <dgm:t>
        <a:bodyPr/>
        <a:lstStyle/>
        <a:p>
          <a:endParaRPr lang="el-GR" sz="2000"/>
        </a:p>
      </dgm:t>
    </dgm:pt>
    <dgm:pt modelId="{BE578724-79A0-4F4D-BD67-060B16E8A546}">
      <dgm:prSet phldrT="[Κείμενο]" custT="1"/>
      <dgm:spPr>
        <a:solidFill>
          <a:schemeClr val="accent1">
            <a:lumMod val="75000"/>
            <a:alpha val="90000"/>
          </a:schemeClr>
        </a:solidFill>
      </dgm:spPr>
      <dgm:t>
        <a:bodyPr/>
        <a:lstStyle/>
        <a:p>
          <a:r>
            <a:rPr lang="el-GR" sz="2000" b="0" i="0" dirty="0" smtClean="0"/>
            <a:t>Έσπειρε το χωράφι λαχανικά 					το χωράφι: άμεσο - λαχανικά(με λαχανικά): έμμεσο.</a:t>
          </a:r>
          <a:endParaRPr lang="el-GR" sz="2000" dirty="0"/>
        </a:p>
      </dgm:t>
    </dgm:pt>
    <dgm:pt modelId="{91EE4386-AC7E-497C-BE80-01B0DF7CBB35}" type="parTrans" cxnId="{0A7C9138-633A-4583-8386-1812A1F5E388}">
      <dgm:prSet/>
      <dgm:spPr/>
      <dgm:t>
        <a:bodyPr/>
        <a:lstStyle/>
        <a:p>
          <a:endParaRPr lang="el-GR" sz="2000"/>
        </a:p>
      </dgm:t>
    </dgm:pt>
    <dgm:pt modelId="{03EBAAE1-98ED-4D4A-8FAF-5C7529C68DA6}" type="sibTrans" cxnId="{0A7C9138-633A-4583-8386-1812A1F5E388}">
      <dgm:prSet/>
      <dgm:spPr/>
      <dgm:t>
        <a:bodyPr/>
        <a:lstStyle/>
        <a:p>
          <a:endParaRPr lang="el-GR" sz="2000"/>
        </a:p>
      </dgm:t>
    </dgm:pt>
    <dgm:pt modelId="{5605DB49-AA8A-41AE-A108-5F84B9B53502}" type="pres">
      <dgm:prSet presAssocID="{0A13E209-9A52-45E1-AE90-AD89475B50E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7C9B7BE6-DD86-422F-B5C4-99B32FE1CDE1}" type="pres">
      <dgm:prSet presAssocID="{BD7773E9-8464-45DD-A844-458B1486606C}" presName="parentLin" presStyleCnt="0"/>
      <dgm:spPr/>
    </dgm:pt>
    <dgm:pt modelId="{97CADAF6-0B5C-44A8-8DBA-E572A930B440}" type="pres">
      <dgm:prSet presAssocID="{BD7773E9-8464-45DD-A844-458B1486606C}" presName="parentLeftMargin" presStyleLbl="node1" presStyleIdx="0" presStyleCnt="2"/>
      <dgm:spPr/>
      <dgm:t>
        <a:bodyPr/>
        <a:lstStyle/>
        <a:p>
          <a:endParaRPr lang="el-GR"/>
        </a:p>
      </dgm:t>
    </dgm:pt>
    <dgm:pt modelId="{7E89F34C-6219-4455-B804-91CA489D01C7}" type="pres">
      <dgm:prSet presAssocID="{BD7773E9-8464-45DD-A844-458B1486606C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E5DDDAE-5EB1-453D-9CE3-6400ADEB0FE8}" type="pres">
      <dgm:prSet presAssocID="{BD7773E9-8464-45DD-A844-458B1486606C}" presName="negativeSpace" presStyleCnt="0"/>
      <dgm:spPr/>
    </dgm:pt>
    <dgm:pt modelId="{BF519A0B-D0E6-4A83-B8B7-1960CF1FE42D}" type="pres">
      <dgm:prSet presAssocID="{BD7773E9-8464-45DD-A844-458B1486606C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554CA58-C9CC-463C-84AA-8C2CF47DF612}" type="pres">
      <dgm:prSet presAssocID="{E4587709-E8DA-4938-A519-DC103DA6ED17}" presName="spaceBetweenRectangles" presStyleCnt="0"/>
      <dgm:spPr/>
    </dgm:pt>
    <dgm:pt modelId="{C8C55D6C-27F2-49A0-B1EA-FDE513492E33}" type="pres">
      <dgm:prSet presAssocID="{4B6582C9-D6C5-45BB-9348-014FE6A44324}" presName="parentLin" presStyleCnt="0"/>
      <dgm:spPr/>
    </dgm:pt>
    <dgm:pt modelId="{9DA68791-53D4-4AA2-8D5C-05F966E168CC}" type="pres">
      <dgm:prSet presAssocID="{4B6582C9-D6C5-45BB-9348-014FE6A44324}" presName="parentLeftMargin" presStyleLbl="node1" presStyleIdx="0" presStyleCnt="2"/>
      <dgm:spPr/>
      <dgm:t>
        <a:bodyPr/>
        <a:lstStyle/>
        <a:p>
          <a:endParaRPr lang="el-GR"/>
        </a:p>
      </dgm:t>
    </dgm:pt>
    <dgm:pt modelId="{E469E710-D6F9-4A97-BD01-4D466713BD37}" type="pres">
      <dgm:prSet presAssocID="{4B6582C9-D6C5-45BB-9348-014FE6A4432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36D4444-92D8-4707-A436-5A083740ECCE}" type="pres">
      <dgm:prSet presAssocID="{4B6582C9-D6C5-45BB-9348-014FE6A44324}" presName="negativeSpace" presStyleCnt="0"/>
      <dgm:spPr/>
    </dgm:pt>
    <dgm:pt modelId="{3526FA6A-09BF-49B3-8C40-19E9A78A8B20}" type="pres">
      <dgm:prSet presAssocID="{4B6582C9-D6C5-45BB-9348-014FE6A44324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C74AE2FC-41B1-4072-8DFC-D330B08F6981}" type="presOf" srcId="{0A13E209-9A52-45E1-AE90-AD89475B50E8}" destId="{5605DB49-AA8A-41AE-A108-5F84B9B53502}" srcOrd="0" destOrd="0" presId="urn:microsoft.com/office/officeart/2005/8/layout/list1"/>
    <dgm:cxn modelId="{9D1FCD8A-C682-475C-ADA4-87338980BBFC}" srcId="{BD7773E9-8464-45DD-A844-458B1486606C}" destId="{1272306E-6E73-4333-AA0C-4A882EF53F4F}" srcOrd="0" destOrd="0" parTransId="{F91F04D4-B520-48A4-8BA6-5DAACA0A8792}" sibTransId="{E83D8AF8-E30F-456F-9949-1BDAC033A19C}"/>
    <dgm:cxn modelId="{ED2DFAB8-7717-45A5-87C1-8C15C27843FD}" type="presOf" srcId="{BE578724-79A0-4F4D-BD67-060B16E8A546}" destId="{3526FA6A-09BF-49B3-8C40-19E9A78A8B20}" srcOrd="0" destOrd="0" presId="urn:microsoft.com/office/officeart/2005/8/layout/list1"/>
    <dgm:cxn modelId="{ADD86441-FE10-4A29-96A1-ED46951B5D70}" type="presOf" srcId="{BD7773E9-8464-45DD-A844-458B1486606C}" destId="{97CADAF6-0B5C-44A8-8DBA-E572A930B440}" srcOrd="0" destOrd="0" presId="urn:microsoft.com/office/officeart/2005/8/layout/list1"/>
    <dgm:cxn modelId="{B1E217AA-A357-4795-BC80-DD0967C37C90}" srcId="{0A13E209-9A52-45E1-AE90-AD89475B50E8}" destId="{BD7773E9-8464-45DD-A844-458B1486606C}" srcOrd="0" destOrd="0" parTransId="{5C116335-BB5C-422E-A114-FF448E256C64}" sibTransId="{E4587709-E8DA-4938-A519-DC103DA6ED17}"/>
    <dgm:cxn modelId="{0A7C9138-633A-4583-8386-1812A1F5E388}" srcId="{4B6582C9-D6C5-45BB-9348-014FE6A44324}" destId="{BE578724-79A0-4F4D-BD67-060B16E8A546}" srcOrd="0" destOrd="0" parTransId="{91EE4386-AC7E-497C-BE80-01B0DF7CBB35}" sibTransId="{03EBAAE1-98ED-4D4A-8FAF-5C7529C68DA6}"/>
    <dgm:cxn modelId="{8165A93D-B659-4A81-B995-6ADF7A2F7B31}" srcId="{0A13E209-9A52-45E1-AE90-AD89475B50E8}" destId="{4B6582C9-D6C5-45BB-9348-014FE6A44324}" srcOrd="1" destOrd="0" parTransId="{349AF9F0-3112-448B-8E22-6755C3A770DC}" sibTransId="{125899B1-D4B7-4B96-8B42-24C8ABA06378}"/>
    <dgm:cxn modelId="{000C9623-9B08-4109-89DB-0FE7C09BCF10}" type="presOf" srcId="{4B6582C9-D6C5-45BB-9348-014FE6A44324}" destId="{9DA68791-53D4-4AA2-8D5C-05F966E168CC}" srcOrd="0" destOrd="0" presId="urn:microsoft.com/office/officeart/2005/8/layout/list1"/>
    <dgm:cxn modelId="{48807195-7D19-4987-A636-DD8253C024BE}" type="presOf" srcId="{4B6582C9-D6C5-45BB-9348-014FE6A44324}" destId="{E469E710-D6F9-4A97-BD01-4D466713BD37}" srcOrd="1" destOrd="0" presId="urn:microsoft.com/office/officeart/2005/8/layout/list1"/>
    <dgm:cxn modelId="{80E7A2B9-00CA-4A81-8562-6A92BC19D13E}" type="presOf" srcId="{1272306E-6E73-4333-AA0C-4A882EF53F4F}" destId="{BF519A0B-D0E6-4A83-B8B7-1960CF1FE42D}" srcOrd="0" destOrd="0" presId="urn:microsoft.com/office/officeart/2005/8/layout/list1"/>
    <dgm:cxn modelId="{7E8D0E5C-5487-4D74-8181-DC16410CD0C6}" type="presOf" srcId="{BD7773E9-8464-45DD-A844-458B1486606C}" destId="{7E89F34C-6219-4455-B804-91CA489D01C7}" srcOrd="1" destOrd="0" presId="urn:microsoft.com/office/officeart/2005/8/layout/list1"/>
    <dgm:cxn modelId="{0068EB30-0D70-4504-B802-E6F8DFFC63C4}" type="presParOf" srcId="{5605DB49-AA8A-41AE-A108-5F84B9B53502}" destId="{7C9B7BE6-DD86-422F-B5C4-99B32FE1CDE1}" srcOrd="0" destOrd="0" presId="urn:microsoft.com/office/officeart/2005/8/layout/list1"/>
    <dgm:cxn modelId="{337405DF-5C75-4E2C-91EE-F3E85A4D9B14}" type="presParOf" srcId="{7C9B7BE6-DD86-422F-B5C4-99B32FE1CDE1}" destId="{97CADAF6-0B5C-44A8-8DBA-E572A930B440}" srcOrd="0" destOrd="0" presId="urn:microsoft.com/office/officeart/2005/8/layout/list1"/>
    <dgm:cxn modelId="{9201AAF8-95E9-4E0C-930E-B2D3759399AC}" type="presParOf" srcId="{7C9B7BE6-DD86-422F-B5C4-99B32FE1CDE1}" destId="{7E89F34C-6219-4455-B804-91CA489D01C7}" srcOrd="1" destOrd="0" presId="urn:microsoft.com/office/officeart/2005/8/layout/list1"/>
    <dgm:cxn modelId="{5B977113-0BDB-4D4B-A96C-69D6AB63FA75}" type="presParOf" srcId="{5605DB49-AA8A-41AE-A108-5F84B9B53502}" destId="{7E5DDDAE-5EB1-453D-9CE3-6400ADEB0FE8}" srcOrd="1" destOrd="0" presId="urn:microsoft.com/office/officeart/2005/8/layout/list1"/>
    <dgm:cxn modelId="{5EE02F43-BC63-4558-9580-6DE55A1F333B}" type="presParOf" srcId="{5605DB49-AA8A-41AE-A108-5F84B9B53502}" destId="{BF519A0B-D0E6-4A83-B8B7-1960CF1FE42D}" srcOrd="2" destOrd="0" presId="urn:microsoft.com/office/officeart/2005/8/layout/list1"/>
    <dgm:cxn modelId="{22890E81-4349-4250-A087-E403D605F115}" type="presParOf" srcId="{5605DB49-AA8A-41AE-A108-5F84B9B53502}" destId="{6554CA58-C9CC-463C-84AA-8C2CF47DF612}" srcOrd="3" destOrd="0" presId="urn:microsoft.com/office/officeart/2005/8/layout/list1"/>
    <dgm:cxn modelId="{A3176AE4-ABA2-4AD7-9994-378E4FB02AF8}" type="presParOf" srcId="{5605DB49-AA8A-41AE-A108-5F84B9B53502}" destId="{C8C55D6C-27F2-49A0-B1EA-FDE513492E33}" srcOrd="4" destOrd="0" presId="urn:microsoft.com/office/officeart/2005/8/layout/list1"/>
    <dgm:cxn modelId="{A8693AF1-4D5B-49D4-8C23-4FA332C06DE6}" type="presParOf" srcId="{C8C55D6C-27F2-49A0-B1EA-FDE513492E33}" destId="{9DA68791-53D4-4AA2-8D5C-05F966E168CC}" srcOrd="0" destOrd="0" presId="urn:microsoft.com/office/officeart/2005/8/layout/list1"/>
    <dgm:cxn modelId="{D97DF322-8290-4789-92B6-9FA5DC95A5A4}" type="presParOf" srcId="{C8C55D6C-27F2-49A0-B1EA-FDE513492E33}" destId="{E469E710-D6F9-4A97-BD01-4D466713BD37}" srcOrd="1" destOrd="0" presId="urn:microsoft.com/office/officeart/2005/8/layout/list1"/>
    <dgm:cxn modelId="{CC39E2FD-ED54-451E-81FB-2F2C0C00B81C}" type="presParOf" srcId="{5605DB49-AA8A-41AE-A108-5F84B9B53502}" destId="{E36D4444-92D8-4707-A436-5A083740ECCE}" srcOrd="5" destOrd="0" presId="urn:microsoft.com/office/officeart/2005/8/layout/list1"/>
    <dgm:cxn modelId="{817B62FC-89E1-4D0D-8D59-0E1750A70A62}" type="presParOf" srcId="{5605DB49-AA8A-41AE-A108-5F84B9B53502}" destId="{3526FA6A-09BF-49B3-8C40-19E9A78A8B20}" srcOrd="6" destOrd="0" presId="urn:microsoft.com/office/officeart/2005/8/layout/list1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1E3CF30-C49A-424A-9959-B2D3A1BD4D42}" type="doc">
      <dgm:prSet loTypeId="urn:microsoft.com/office/officeart/2005/8/layout/target3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B824DDE1-7B20-4564-B8F2-9A9DFF8A3592}">
      <dgm:prSet phldrT="[Κείμενο]"/>
      <dgm:spPr>
        <a:solidFill>
          <a:schemeClr val="accent3">
            <a:lumMod val="50000"/>
            <a:alpha val="90000"/>
          </a:schemeClr>
        </a:solidFill>
      </dgm:spPr>
      <dgm:t>
        <a:bodyPr/>
        <a:lstStyle/>
        <a:p>
          <a:endParaRPr lang="el-GR" dirty="0"/>
        </a:p>
      </dgm:t>
    </dgm:pt>
    <dgm:pt modelId="{12071721-C81A-4D33-82E4-0B7DE1CD76C7}" type="parTrans" cxnId="{6F5C1769-FD9D-478B-AA79-D6F97DF33801}">
      <dgm:prSet/>
      <dgm:spPr/>
      <dgm:t>
        <a:bodyPr/>
        <a:lstStyle/>
        <a:p>
          <a:endParaRPr lang="el-GR"/>
        </a:p>
      </dgm:t>
    </dgm:pt>
    <dgm:pt modelId="{1A7858E2-9CA1-4DED-9504-E76686F65C92}" type="sibTrans" cxnId="{6F5C1769-FD9D-478B-AA79-D6F97DF33801}">
      <dgm:prSet/>
      <dgm:spPr/>
      <dgm:t>
        <a:bodyPr/>
        <a:lstStyle/>
        <a:p>
          <a:endParaRPr lang="el-GR"/>
        </a:p>
      </dgm:t>
    </dgm:pt>
    <dgm:pt modelId="{21AEF206-3C07-4E2F-8E50-841DE201A58A}">
      <dgm:prSet phldrT="[Κείμενο]"/>
      <dgm:spPr>
        <a:solidFill>
          <a:schemeClr val="accent3">
            <a:lumMod val="50000"/>
            <a:alpha val="90000"/>
          </a:schemeClr>
        </a:solidFill>
      </dgm:spPr>
      <dgm:t>
        <a:bodyPr/>
        <a:lstStyle/>
        <a:p>
          <a:endParaRPr lang="el-GR" dirty="0"/>
        </a:p>
      </dgm:t>
    </dgm:pt>
    <dgm:pt modelId="{0018020E-D432-48E2-9C79-0EEF16E6DF08}" type="parTrans" cxnId="{BE335D8A-9962-48A8-ACCA-0BE0C3319A2C}">
      <dgm:prSet/>
      <dgm:spPr/>
      <dgm:t>
        <a:bodyPr/>
        <a:lstStyle/>
        <a:p>
          <a:endParaRPr lang="el-GR"/>
        </a:p>
      </dgm:t>
    </dgm:pt>
    <dgm:pt modelId="{6F896DC1-DEAD-482F-A157-120195544682}" type="sibTrans" cxnId="{BE335D8A-9962-48A8-ACCA-0BE0C3319A2C}">
      <dgm:prSet/>
      <dgm:spPr/>
      <dgm:t>
        <a:bodyPr/>
        <a:lstStyle/>
        <a:p>
          <a:endParaRPr lang="el-GR"/>
        </a:p>
      </dgm:t>
    </dgm:pt>
    <dgm:pt modelId="{A96E3319-29EE-4DD1-8305-FC7636096E3B}">
      <dgm:prSet phldrT="[Κείμενο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l-GR" b="1" dirty="0" smtClean="0"/>
            <a:t>Άμεσο σε αιτιατική (πρόσωπο)</a:t>
          </a:r>
        </a:p>
        <a:p>
          <a:r>
            <a:rPr lang="el-GR" b="1" dirty="0" smtClean="0"/>
            <a:t> Έμμεσο σε αιτιατική (πράγμα)</a:t>
          </a:r>
          <a:endParaRPr lang="el-GR" b="1" dirty="0"/>
        </a:p>
      </dgm:t>
    </dgm:pt>
    <dgm:pt modelId="{B52C2292-B9CC-4A55-8102-882C37AB2EF9}" type="parTrans" cxnId="{06FD5520-246C-409E-BED0-BF23376ABDFD}">
      <dgm:prSet/>
      <dgm:spPr/>
      <dgm:t>
        <a:bodyPr/>
        <a:lstStyle/>
        <a:p>
          <a:endParaRPr lang="el-GR"/>
        </a:p>
      </dgm:t>
    </dgm:pt>
    <dgm:pt modelId="{D7262669-5417-4D26-973B-76A054A5618F}" type="sibTrans" cxnId="{06FD5520-246C-409E-BED0-BF23376ABDFD}">
      <dgm:prSet/>
      <dgm:spPr/>
      <dgm:t>
        <a:bodyPr/>
        <a:lstStyle/>
        <a:p>
          <a:endParaRPr lang="el-GR"/>
        </a:p>
      </dgm:t>
    </dgm:pt>
    <dgm:pt modelId="{43502DC8-C59C-4D85-8330-E79BA7F8C011}">
      <dgm:prSet phldrT="[Κείμενο]"/>
      <dgm:spPr/>
      <dgm:t>
        <a:bodyPr/>
        <a:lstStyle/>
        <a:p>
          <a:endParaRPr lang="el-GR" b="1" dirty="0"/>
        </a:p>
      </dgm:t>
    </dgm:pt>
    <dgm:pt modelId="{058B2243-8481-4E69-8B4D-810BDED510EB}" type="parTrans" cxnId="{54BFD558-4CE5-4BD6-B055-97ED46C7ED7D}">
      <dgm:prSet/>
      <dgm:spPr/>
      <dgm:t>
        <a:bodyPr/>
        <a:lstStyle/>
        <a:p>
          <a:endParaRPr lang="el-GR"/>
        </a:p>
      </dgm:t>
    </dgm:pt>
    <dgm:pt modelId="{8F00CF98-F2FD-4D89-B3CE-234923724634}" type="sibTrans" cxnId="{54BFD558-4CE5-4BD6-B055-97ED46C7ED7D}">
      <dgm:prSet/>
      <dgm:spPr/>
      <dgm:t>
        <a:bodyPr/>
        <a:lstStyle/>
        <a:p>
          <a:endParaRPr lang="el-GR"/>
        </a:p>
      </dgm:t>
    </dgm:pt>
    <dgm:pt modelId="{E18129E6-3832-4ECA-A66E-E4E34F0684C1}">
      <dgm:prSet phldrT="[Κείμενο]"/>
      <dgm:spPr/>
      <dgm:t>
        <a:bodyPr/>
        <a:lstStyle/>
        <a:p>
          <a:r>
            <a:rPr lang="el-GR" dirty="0" smtClean="0"/>
            <a:t>Αν η αιτιατική που δηλώνει πρόσωπο μπορεί να αντικατασταθεί με εμπρόθετο τότε είναι έμμεσο αντικείμενο</a:t>
          </a:r>
          <a:endParaRPr lang="el-GR" dirty="0"/>
        </a:p>
      </dgm:t>
    </dgm:pt>
    <dgm:pt modelId="{272E7583-F865-4096-A955-C86846225022}" type="parTrans" cxnId="{911B7386-4BD2-42BA-B8A2-4949C19F560E}">
      <dgm:prSet/>
      <dgm:spPr/>
      <dgm:t>
        <a:bodyPr/>
        <a:lstStyle/>
        <a:p>
          <a:endParaRPr lang="el-GR"/>
        </a:p>
      </dgm:t>
    </dgm:pt>
    <dgm:pt modelId="{F4188C22-6783-4026-832D-54B89B456A4A}" type="sibTrans" cxnId="{911B7386-4BD2-42BA-B8A2-4949C19F560E}">
      <dgm:prSet/>
      <dgm:spPr/>
      <dgm:t>
        <a:bodyPr/>
        <a:lstStyle/>
        <a:p>
          <a:endParaRPr lang="el-GR"/>
        </a:p>
      </dgm:t>
    </dgm:pt>
    <dgm:pt modelId="{06199E7A-3944-48E5-A9A1-6D1E0BAF281A}">
      <dgm:prSet phldrT="[Κείμενο]"/>
      <dgm:spPr/>
      <dgm:t>
        <a:bodyPr/>
        <a:lstStyle/>
        <a:p>
          <a:endParaRPr lang="el-GR" dirty="0"/>
        </a:p>
      </dgm:t>
    </dgm:pt>
    <dgm:pt modelId="{3C21A32C-89C4-4326-8A48-8E107FC08158}" type="parTrans" cxnId="{4491B89D-4935-4005-82E0-19DCF543E3C2}">
      <dgm:prSet/>
      <dgm:spPr/>
      <dgm:t>
        <a:bodyPr/>
        <a:lstStyle/>
        <a:p>
          <a:endParaRPr lang="el-GR"/>
        </a:p>
      </dgm:t>
    </dgm:pt>
    <dgm:pt modelId="{18C0C0F5-4668-44F9-81B6-0B5E9E995011}" type="sibTrans" cxnId="{4491B89D-4935-4005-82E0-19DCF543E3C2}">
      <dgm:prSet/>
      <dgm:spPr/>
      <dgm:t>
        <a:bodyPr/>
        <a:lstStyle/>
        <a:p>
          <a:endParaRPr lang="el-GR"/>
        </a:p>
      </dgm:t>
    </dgm:pt>
    <dgm:pt modelId="{5E8B7FE8-BB8A-4833-9861-DF46C6423819}" type="pres">
      <dgm:prSet presAssocID="{91E3CF30-C49A-424A-9959-B2D3A1BD4D42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213863DF-BC05-45CD-88A2-9DF9833E35C8}" type="pres">
      <dgm:prSet presAssocID="{B824DDE1-7B20-4564-B8F2-9A9DFF8A3592}" presName="circle1" presStyleLbl="node1" presStyleIdx="0" presStyleCnt="3"/>
      <dgm:spPr/>
      <dgm:t>
        <a:bodyPr/>
        <a:lstStyle/>
        <a:p>
          <a:endParaRPr lang="el-GR"/>
        </a:p>
      </dgm:t>
    </dgm:pt>
    <dgm:pt modelId="{8EFDC838-07CC-4F9F-9D92-82B8BFAECB70}" type="pres">
      <dgm:prSet presAssocID="{B824DDE1-7B20-4564-B8F2-9A9DFF8A3592}" presName="space" presStyleCnt="0"/>
      <dgm:spPr/>
      <dgm:t>
        <a:bodyPr/>
        <a:lstStyle/>
        <a:p>
          <a:endParaRPr lang="el-GR"/>
        </a:p>
      </dgm:t>
    </dgm:pt>
    <dgm:pt modelId="{311B0AC6-3FA3-45D3-99C4-C0CA80D17553}" type="pres">
      <dgm:prSet presAssocID="{B824DDE1-7B20-4564-B8F2-9A9DFF8A3592}" presName="rect1" presStyleLbl="alignAcc1" presStyleIdx="0" presStyleCnt="3"/>
      <dgm:spPr/>
      <dgm:t>
        <a:bodyPr/>
        <a:lstStyle/>
        <a:p>
          <a:endParaRPr lang="el-GR"/>
        </a:p>
      </dgm:t>
    </dgm:pt>
    <dgm:pt modelId="{2A5DC8DA-96BF-4DD2-A3D8-7C2CC4EE3097}" type="pres">
      <dgm:prSet presAssocID="{A96E3319-29EE-4DD1-8305-FC7636096E3B}" presName="vertSpace2" presStyleLbl="node1" presStyleIdx="0" presStyleCnt="3"/>
      <dgm:spPr/>
      <dgm:t>
        <a:bodyPr/>
        <a:lstStyle/>
        <a:p>
          <a:endParaRPr lang="el-GR"/>
        </a:p>
      </dgm:t>
    </dgm:pt>
    <dgm:pt modelId="{EDCEA854-271E-4D96-8A82-4D6EB8C80901}" type="pres">
      <dgm:prSet presAssocID="{A96E3319-29EE-4DD1-8305-FC7636096E3B}" presName="circle2" presStyleLbl="node1" presStyleIdx="1" presStyleCnt="3"/>
      <dgm:spPr/>
      <dgm:t>
        <a:bodyPr/>
        <a:lstStyle/>
        <a:p>
          <a:endParaRPr lang="el-GR"/>
        </a:p>
      </dgm:t>
    </dgm:pt>
    <dgm:pt modelId="{0C6A8002-F00F-4D46-B09C-47B2DDC6D13A}" type="pres">
      <dgm:prSet presAssocID="{A96E3319-29EE-4DD1-8305-FC7636096E3B}" presName="rect2" presStyleLbl="alignAcc1" presStyleIdx="1" presStyleCnt="3"/>
      <dgm:spPr/>
      <dgm:t>
        <a:bodyPr/>
        <a:lstStyle/>
        <a:p>
          <a:endParaRPr lang="el-GR"/>
        </a:p>
      </dgm:t>
    </dgm:pt>
    <dgm:pt modelId="{1735A4AF-EBD9-4CDC-BBD4-C6ED365C010F}" type="pres">
      <dgm:prSet presAssocID="{21AEF206-3C07-4E2F-8E50-841DE201A58A}" presName="vertSpace3" presStyleLbl="node1" presStyleIdx="1" presStyleCnt="3"/>
      <dgm:spPr/>
      <dgm:t>
        <a:bodyPr/>
        <a:lstStyle/>
        <a:p>
          <a:endParaRPr lang="el-GR"/>
        </a:p>
      </dgm:t>
    </dgm:pt>
    <dgm:pt modelId="{5E567A83-38A7-4A59-8AB5-1D7FB5934CCB}" type="pres">
      <dgm:prSet presAssocID="{21AEF206-3C07-4E2F-8E50-841DE201A58A}" presName="circle3" presStyleLbl="node1" presStyleIdx="2" presStyleCnt="3"/>
      <dgm:spPr/>
      <dgm:t>
        <a:bodyPr/>
        <a:lstStyle/>
        <a:p>
          <a:endParaRPr lang="el-GR"/>
        </a:p>
      </dgm:t>
    </dgm:pt>
    <dgm:pt modelId="{725E8784-38AE-4ED3-92BC-892E49B638C6}" type="pres">
      <dgm:prSet presAssocID="{21AEF206-3C07-4E2F-8E50-841DE201A58A}" presName="rect3" presStyleLbl="alignAcc1" presStyleIdx="2" presStyleCnt="3"/>
      <dgm:spPr/>
      <dgm:t>
        <a:bodyPr/>
        <a:lstStyle/>
        <a:p>
          <a:endParaRPr lang="el-GR"/>
        </a:p>
      </dgm:t>
    </dgm:pt>
    <dgm:pt modelId="{25114411-1BDB-4F4A-87F0-8CE3502B49DD}" type="pres">
      <dgm:prSet presAssocID="{B824DDE1-7B20-4564-B8F2-9A9DFF8A3592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689F909-21B8-4497-AEF2-56053DB67BF5}" type="pres">
      <dgm:prSet presAssocID="{B824DDE1-7B20-4564-B8F2-9A9DFF8A3592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2B8E64C-41F0-444E-B128-7CC9E2463EC5}" type="pres">
      <dgm:prSet presAssocID="{A96E3319-29EE-4DD1-8305-FC7636096E3B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D8B24C8-D748-4FE2-8186-BA0F1D18CE39}" type="pres">
      <dgm:prSet presAssocID="{A96E3319-29EE-4DD1-8305-FC7636096E3B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E2371CD-187F-4B8B-9A3E-678BAF875543}" type="pres">
      <dgm:prSet presAssocID="{21AEF206-3C07-4E2F-8E50-841DE201A58A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AFC82BE-40DB-47EB-880E-75D40ACB43B3}" type="pres">
      <dgm:prSet presAssocID="{21AEF206-3C07-4E2F-8E50-841DE201A58A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2C0EB23D-DEB9-4B81-B438-78079A3D1A71}" type="presOf" srcId="{43502DC8-C59C-4D85-8330-E79BA7F8C011}" destId="{1689F909-21B8-4497-AEF2-56053DB67BF5}" srcOrd="0" destOrd="0" presId="urn:microsoft.com/office/officeart/2005/8/layout/target3"/>
    <dgm:cxn modelId="{9FD365CA-63B6-435D-AB36-448ECA9EFB73}" type="presOf" srcId="{A96E3319-29EE-4DD1-8305-FC7636096E3B}" destId="{22B8E64C-41F0-444E-B128-7CC9E2463EC5}" srcOrd="1" destOrd="0" presId="urn:microsoft.com/office/officeart/2005/8/layout/target3"/>
    <dgm:cxn modelId="{492A110A-15AB-48DE-B8D3-DA6000590779}" type="presOf" srcId="{06199E7A-3944-48E5-A9A1-6D1E0BAF281A}" destId="{CAFC82BE-40DB-47EB-880E-75D40ACB43B3}" srcOrd="0" destOrd="0" presId="urn:microsoft.com/office/officeart/2005/8/layout/target3"/>
    <dgm:cxn modelId="{8E3249B3-2C40-4795-AEE4-BEDE21CB1F72}" type="presOf" srcId="{B824DDE1-7B20-4564-B8F2-9A9DFF8A3592}" destId="{25114411-1BDB-4F4A-87F0-8CE3502B49DD}" srcOrd="1" destOrd="0" presId="urn:microsoft.com/office/officeart/2005/8/layout/target3"/>
    <dgm:cxn modelId="{BE335D8A-9962-48A8-ACCA-0BE0C3319A2C}" srcId="{91E3CF30-C49A-424A-9959-B2D3A1BD4D42}" destId="{21AEF206-3C07-4E2F-8E50-841DE201A58A}" srcOrd="2" destOrd="0" parTransId="{0018020E-D432-48E2-9C79-0EEF16E6DF08}" sibTransId="{6F896DC1-DEAD-482F-A157-120195544682}"/>
    <dgm:cxn modelId="{533A0F7F-EC54-4E14-A05E-EA82F7C8DAC1}" type="presOf" srcId="{A96E3319-29EE-4DD1-8305-FC7636096E3B}" destId="{0C6A8002-F00F-4D46-B09C-47B2DDC6D13A}" srcOrd="0" destOrd="0" presId="urn:microsoft.com/office/officeart/2005/8/layout/target3"/>
    <dgm:cxn modelId="{54BFD558-4CE5-4BD6-B055-97ED46C7ED7D}" srcId="{B824DDE1-7B20-4564-B8F2-9A9DFF8A3592}" destId="{43502DC8-C59C-4D85-8330-E79BA7F8C011}" srcOrd="0" destOrd="0" parTransId="{058B2243-8481-4E69-8B4D-810BDED510EB}" sibTransId="{8F00CF98-F2FD-4D89-B3CE-234923724634}"/>
    <dgm:cxn modelId="{911B7386-4BD2-42BA-B8A2-4949C19F560E}" srcId="{A96E3319-29EE-4DD1-8305-FC7636096E3B}" destId="{E18129E6-3832-4ECA-A66E-E4E34F0684C1}" srcOrd="0" destOrd="0" parTransId="{272E7583-F865-4096-A955-C86846225022}" sibTransId="{F4188C22-6783-4026-832D-54B89B456A4A}"/>
    <dgm:cxn modelId="{4859C77D-557C-4DEA-B180-15959D58521D}" type="presOf" srcId="{21AEF206-3C07-4E2F-8E50-841DE201A58A}" destId="{725E8784-38AE-4ED3-92BC-892E49B638C6}" srcOrd="0" destOrd="0" presId="urn:microsoft.com/office/officeart/2005/8/layout/target3"/>
    <dgm:cxn modelId="{1824C37D-90F7-4190-A818-E4E88D4ED6C2}" type="presOf" srcId="{E18129E6-3832-4ECA-A66E-E4E34F0684C1}" destId="{4D8B24C8-D748-4FE2-8186-BA0F1D18CE39}" srcOrd="0" destOrd="0" presId="urn:microsoft.com/office/officeart/2005/8/layout/target3"/>
    <dgm:cxn modelId="{C91E80F5-5FE9-470A-A276-33D60B759C77}" type="presOf" srcId="{21AEF206-3C07-4E2F-8E50-841DE201A58A}" destId="{1E2371CD-187F-4B8B-9A3E-678BAF875543}" srcOrd="1" destOrd="0" presId="urn:microsoft.com/office/officeart/2005/8/layout/target3"/>
    <dgm:cxn modelId="{8B178273-8297-472D-8688-053C703BAB8E}" type="presOf" srcId="{91E3CF30-C49A-424A-9959-B2D3A1BD4D42}" destId="{5E8B7FE8-BB8A-4833-9861-DF46C6423819}" srcOrd="0" destOrd="0" presId="urn:microsoft.com/office/officeart/2005/8/layout/target3"/>
    <dgm:cxn modelId="{6F5C1769-FD9D-478B-AA79-D6F97DF33801}" srcId="{91E3CF30-C49A-424A-9959-B2D3A1BD4D42}" destId="{B824DDE1-7B20-4564-B8F2-9A9DFF8A3592}" srcOrd="0" destOrd="0" parTransId="{12071721-C81A-4D33-82E4-0B7DE1CD76C7}" sibTransId="{1A7858E2-9CA1-4DED-9504-E76686F65C92}"/>
    <dgm:cxn modelId="{A1572618-B49D-4067-ACCD-820695FE32AC}" type="presOf" srcId="{B824DDE1-7B20-4564-B8F2-9A9DFF8A3592}" destId="{311B0AC6-3FA3-45D3-99C4-C0CA80D17553}" srcOrd="0" destOrd="0" presId="urn:microsoft.com/office/officeart/2005/8/layout/target3"/>
    <dgm:cxn modelId="{4491B89D-4935-4005-82E0-19DCF543E3C2}" srcId="{21AEF206-3C07-4E2F-8E50-841DE201A58A}" destId="{06199E7A-3944-48E5-A9A1-6D1E0BAF281A}" srcOrd="0" destOrd="0" parTransId="{3C21A32C-89C4-4326-8A48-8E107FC08158}" sibTransId="{18C0C0F5-4668-44F9-81B6-0B5E9E995011}"/>
    <dgm:cxn modelId="{06FD5520-246C-409E-BED0-BF23376ABDFD}" srcId="{91E3CF30-C49A-424A-9959-B2D3A1BD4D42}" destId="{A96E3319-29EE-4DD1-8305-FC7636096E3B}" srcOrd="1" destOrd="0" parTransId="{B52C2292-B9CC-4A55-8102-882C37AB2EF9}" sibTransId="{D7262669-5417-4D26-973B-76A054A5618F}"/>
    <dgm:cxn modelId="{BC3DABBD-2A5E-4FAA-BB1B-3D4620775256}" type="presParOf" srcId="{5E8B7FE8-BB8A-4833-9861-DF46C6423819}" destId="{213863DF-BC05-45CD-88A2-9DF9833E35C8}" srcOrd="0" destOrd="0" presId="urn:microsoft.com/office/officeart/2005/8/layout/target3"/>
    <dgm:cxn modelId="{32299FD5-94F8-414F-B720-CC04691A153F}" type="presParOf" srcId="{5E8B7FE8-BB8A-4833-9861-DF46C6423819}" destId="{8EFDC838-07CC-4F9F-9D92-82B8BFAECB70}" srcOrd="1" destOrd="0" presId="urn:microsoft.com/office/officeart/2005/8/layout/target3"/>
    <dgm:cxn modelId="{8A646B07-5639-410A-84A8-37CCA595B2D8}" type="presParOf" srcId="{5E8B7FE8-BB8A-4833-9861-DF46C6423819}" destId="{311B0AC6-3FA3-45D3-99C4-C0CA80D17553}" srcOrd="2" destOrd="0" presId="urn:microsoft.com/office/officeart/2005/8/layout/target3"/>
    <dgm:cxn modelId="{1608A5C0-B801-45CF-9FC2-CAFF82C5498F}" type="presParOf" srcId="{5E8B7FE8-BB8A-4833-9861-DF46C6423819}" destId="{2A5DC8DA-96BF-4DD2-A3D8-7C2CC4EE3097}" srcOrd="3" destOrd="0" presId="urn:microsoft.com/office/officeart/2005/8/layout/target3"/>
    <dgm:cxn modelId="{9456B3FD-8E05-4D92-AE4A-6774C3DFAC86}" type="presParOf" srcId="{5E8B7FE8-BB8A-4833-9861-DF46C6423819}" destId="{EDCEA854-271E-4D96-8A82-4D6EB8C80901}" srcOrd="4" destOrd="0" presId="urn:microsoft.com/office/officeart/2005/8/layout/target3"/>
    <dgm:cxn modelId="{19D2841E-E496-493B-9712-D60402D35E6D}" type="presParOf" srcId="{5E8B7FE8-BB8A-4833-9861-DF46C6423819}" destId="{0C6A8002-F00F-4D46-B09C-47B2DDC6D13A}" srcOrd="5" destOrd="0" presId="urn:microsoft.com/office/officeart/2005/8/layout/target3"/>
    <dgm:cxn modelId="{B3EF62D2-5CD2-4375-8D4B-7CF8446A0AD1}" type="presParOf" srcId="{5E8B7FE8-BB8A-4833-9861-DF46C6423819}" destId="{1735A4AF-EBD9-4CDC-BBD4-C6ED365C010F}" srcOrd="6" destOrd="0" presId="urn:microsoft.com/office/officeart/2005/8/layout/target3"/>
    <dgm:cxn modelId="{F9C16B99-7EF2-4EF1-A594-6B9FFDE7F11E}" type="presParOf" srcId="{5E8B7FE8-BB8A-4833-9861-DF46C6423819}" destId="{5E567A83-38A7-4A59-8AB5-1D7FB5934CCB}" srcOrd="7" destOrd="0" presId="urn:microsoft.com/office/officeart/2005/8/layout/target3"/>
    <dgm:cxn modelId="{0CF865C1-B9CD-41C1-BD64-B0EAC70E510C}" type="presParOf" srcId="{5E8B7FE8-BB8A-4833-9861-DF46C6423819}" destId="{725E8784-38AE-4ED3-92BC-892E49B638C6}" srcOrd="8" destOrd="0" presId="urn:microsoft.com/office/officeart/2005/8/layout/target3"/>
    <dgm:cxn modelId="{A2C0A24F-E88C-409F-9812-9C12F462D3B2}" type="presParOf" srcId="{5E8B7FE8-BB8A-4833-9861-DF46C6423819}" destId="{25114411-1BDB-4F4A-87F0-8CE3502B49DD}" srcOrd="9" destOrd="0" presId="urn:microsoft.com/office/officeart/2005/8/layout/target3"/>
    <dgm:cxn modelId="{5D54E857-32C9-46CF-A448-BE9AD1A8AD4A}" type="presParOf" srcId="{5E8B7FE8-BB8A-4833-9861-DF46C6423819}" destId="{1689F909-21B8-4497-AEF2-56053DB67BF5}" srcOrd="10" destOrd="0" presId="urn:microsoft.com/office/officeart/2005/8/layout/target3"/>
    <dgm:cxn modelId="{6FFB2C26-198A-47CE-BC95-F0536318058C}" type="presParOf" srcId="{5E8B7FE8-BB8A-4833-9861-DF46C6423819}" destId="{22B8E64C-41F0-444E-B128-7CC9E2463EC5}" srcOrd="11" destOrd="0" presId="urn:microsoft.com/office/officeart/2005/8/layout/target3"/>
    <dgm:cxn modelId="{A35EE632-F797-42BE-A1E7-5FD5F5B16EE7}" type="presParOf" srcId="{5E8B7FE8-BB8A-4833-9861-DF46C6423819}" destId="{4D8B24C8-D748-4FE2-8186-BA0F1D18CE39}" srcOrd="12" destOrd="0" presId="urn:microsoft.com/office/officeart/2005/8/layout/target3"/>
    <dgm:cxn modelId="{E3DA40E0-A56E-4E4A-B503-537EE1D9FB23}" type="presParOf" srcId="{5E8B7FE8-BB8A-4833-9861-DF46C6423819}" destId="{1E2371CD-187F-4B8B-9A3E-678BAF875543}" srcOrd="13" destOrd="0" presId="urn:microsoft.com/office/officeart/2005/8/layout/target3"/>
    <dgm:cxn modelId="{5A0B55A2-15D5-4C84-84A9-B3D2BDB108BC}" type="presParOf" srcId="{5E8B7FE8-BB8A-4833-9861-DF46C6423819}" destId="{CAFC82BE-40DB-47EB-880E-75D40ACB43B3}" srcOrd="14" destOrd="0" presId="urn:microsoft.com/office/officeart/2005/8/layout/target3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1E3CF30-C49A-424A-9959-B2D3A1BD4D42}" type="doc">
      <dgm:prSet loTypeId="urn:microsoft.com/office/officeart/2005/8/layout/target3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B824DDE1-7B20-4564-B8F2-9A9DFF8A3592}">
      <dgm:prSet phldrT="[Κείμενο]"/>
      <dgm:spPr>
        <a:solidFill>
          <a:schemeClr val="accent3">
            <a:lumMod val="50000"/>
            <a:alpha val="90000"/>
          </a:schemeClr>
        </a:solidFill>
      </dgm:spPr>
      <dgm:t>
        <a:bodyPr/>
        <a:lstStyle/>
        <a:p>
          <a:endParaRPr lang="el-GR" dirty="0"/>
        </a:p>
      </dgm:t>
    </dgm:pt>
    <dgm:pt modelId="{12071721-C81A-4D33-82E4-0B7DE1CD76C7}" type="parTrans" cxnId="{6F5C1769-FD9D-478B-AA79-D6F97DF33801}">
      <dgm:prSet/>
      <dgm:spPr/>
      <dgm:t>
        <a:bodyPr/>
        <a:lstStyle/>
        <a:p>
          <a:endParaRPr lang="el-GR"/>
        </a:p>
      </dgm:t>
    </dgm:pt>
    <dgm:pt modelId="{1A7858E2-9CA1-4DED-9504-E76686F65C92}" type="sibTrans" cxnId="{6F5C1769-FD9D-478B-AA79-D6F97DF33801}">
      <dgm:prSet/>
      <dgm:spPr/>
      <dgm:t>
        <a:bodyPr/>
        <a:lstStyle/>
        <a:p>
          <a:endParaRPr lang="el-GR"/>
        </a:p>
      </dgm:t>
    </dgm:pt>
    <dgm:pt modelId="{21AEF206-3C07-4E2F-8E50-841DE201A58A}">
      <dgm:prSet phldrT="[Κείμενο]"/>
      <dgm:spPr>
        <a:solidFill>
          <a:schemeClr val="accent3">
            <a:lumMod val="50000"/>
            <a:alpha val="90000"/>
          </a:schemeClr>
        </a:solidFill>
      </dgm:spPr>
      <dgm:t>
        <a:bodyPr/>
        <a:lstStyle/>
        <a:p>
          <a:endParaRPr lang="el-GR" dirty="0"/>
        </a:p>
      </dgm:t>
    </dgm:pt>
    <dgm:pt modelId="{0018020E-D432-48E2-9C79-0EEF16E6DF08}" type="parTrans" cxnId="{BE335D8A-9962-48A8-ACCA-0BE0C3319A2C}">
      <dgm:prSet/>
      <dgm:spPr/>
      <dgm:t>
        <a:bodyPr/>
        <a:lstStyle/>
        <a:p>
          <a:endParaRPr lang="el-GR"/>
        </a:p>
      </dgm:t>
    </dgm:pt>
    <dgm:pt modelId="{6F896DC1-DEAD-482F-A157-120195544682}" type="sibTrans" cxnId="{BE335D8A-9962-48A8-ACCA-0BE0C3319A2C}">
      <dgm:prSet/>
      <dgm:spPr/>
      <dgm:t>
        <a:bodyPr/>
        <a:lstStyle/>
        <a:p>
          <a:endParaRPr lang="el-GR"/>
        </a:p>
      </dgm:t>
    </dgm:pt>
    <dgm:pt modelId="{A96E3319-29EE-4DD1-8305-FC7636096E3B}">
      <dgm:prSet phldrT="[Κείμενο]"/>
      <dgm:spPr>
        <a:solidFill>
          <a:schemeClr val="accent1">
            <a:lumMod val="75000"/>
            <a:alpha val="90000"/>
          </a:schemeClr>
        </a:solidFill>
      </dgm:spPr>
      <dgm:t>
        <a:bodyPr/>
        <a:lstStyle/>
        <a:p>
          <a:r>
            <a:rPr lang="el-GR" dirty="0" smtClean="0"/>
            <a:t>Άμεσο σε αιτιατική (πράγμα)</a:t>
          </a:r>
        </a:p>
        <a:p>
          <a:r>
            <a:rPr lang="el-GR" dirty="0" smtClean="0"/>
            <a:t> Έμμεσο σε αιτιατική (πράγμα)</a:t>
          </a:r>
          <a:endParaRPr lang="el-GR" dirty="0"/>
        </a:p>
      </dgm:t>
    </dgm:pt>
    <dgm:pt modelId="{B52C2292-B9CC-4A55-8102-882C37AB2EF9}" type="parTrans" cxnId="{06FD5520-246C-409E-BED0-BF23376ABDFD}">
      <dgm:prSet/>
      <dgm:spPr/>
      <dgm:t>
        <a:bodyPr/>
        <a:lstStyle/>
        <a:p>
          <a:endParaRPr lang="el-GR"/>
        </a:p>
      </dgm:t>
    </dgm:pt>
    <dgm:pt modelId="{D7262669-5417-4D26-973B-76A054A5618F}" type="sibTrans" cxnId="{06FD5520-246C-409E-BED0-BF23376ABDFD}">
      <dgm:prSet/>
      <dgm:spPr/>
      <dgm:t>
        <a:bodyPr/>
        <a:lstStyle/>
        <a:p>
          <a:endParaRPr lang="el-GR"/>
        </a:p>
      </dgm:t>
    </dgm:pt>
    <dgm:pt modelId="{43502DC8-C59C-4D85-8330-E79BA7F8C011}">
      <dgm:prSet phldrT="[Κείμενο]"/>
      <dgm:spPr/>
      <dgm:t>
        <a:bodyPr/>
        <a:lstStyle/>
        <a:p>
          <a:endParaRPr lang="el-GR" b="1" dirty="0"/>
        </a:p>
      </dgm:t>
    </dgm:pt>
    <dgm:pt modelId="{058B2243-8481-4E69-8B4D-810BDED510EB}" type="parTrans" cxnId="{54BFD558-4CE5-4BD6-B055-97ED46C7ED7D}">
      <dgm:prSet/>
      <dgm:spPr/>
      <dgm:t>
        <a:bodyPr/>
        <a:lstStyle/>
        <a:p>
          <a:endParaRPr lang="el-GR"/>
        </a:p>
      </dgm:t>
    </dgm:pt>
    <dgm:pt modelId="{8F00CF98-F2FD-4D89-B3CE-234923724634}" type="sibTrans" cxnId="{54BFD558-4CE5-4BD6-B055-97ED46C7ED7D}">
      <dgm:prSet/>
      <dgm:spPr/>
      <dgm:t>
        <a:bodyPr/>
        <a:lstStyle/>
        <a:p>
          <a:endParaRPr lang="el-GR"/>
        </a:p>
      </dgm:t>
    </dgm:pt>
    <dgm:pt modelId="{E18129E6-3832-4ECA-A66E-E4E34F0684C1}">
      <dgm:prSet phldrT="[Κείμενο]"/>
      <dgm:spPr/>
      <dgm:t>
        <a:bodyPr/>
        <a:lstStyle/>
        <a:p>
          <a:r>
            <a:rPr lang="el-GR" b="0" dirty="0" smtClean="0"/>
            <a:t>Αν και οι δύο αιτιατικές δηλώνουν πράγμα τότε έμμεσο αντικείμενο είναι αυτή που μπορεί να αντικατασταθεί με εμπρόθετο</a:t>
          </a:r>
          <a:endParaRPr lang="el-GR" b="0" dirty="0"/>
        </a:p>
      </dgm:t>
    </dgm:pt>
    <dgm:pt modelId="{272E7583-F865-4096-A955-C86846225022}" type="parTrans" cxnId="{911B7386-4BD2-42BA-B8A2-4949C19F560E}">
      <dgm:prSet/>
      <dgm:spPr/>
      <dgm:t>
        <a:bodyPr/>
        <a:lstStyle/>
        <a:p>
          <a:endParaRPr lang="el-GR"/>
        </a:p>
      </dgm:t>
    </dgm:pt>
    <dgm:pt modelId="{F4188C22-6783-4026-832D-54B89B456A4A}" type="sibTrans" cxnId="{911B7386-4BD2-42BA-B8A2-4949C19F560E}">
      <dgm:prSet/>
      <dgm:spPr/>
      <dgm:t>
        <a:bodyPr/>
        <a:lstStyle/>
        <a:p>
          <a:endParaRPr lang="el-GR"/>
        </a:p>
      </dgm:t>
    </dgm:pt>
    <dgm:pt modelId="{06199E7A-3944-48E5-A9A1-6D1E0BAF281A}">
      <dgm:prSet phldrT="[Κείμενο]"/>
      <dgm:spPr/>
      <dgm:t>
        <a:bodyPr/>
        <a:lstStyle/>
        <a:p>
          <a:endParaRPr lang="el-GR" dirty="0"/>
        </a:p>
      </dgm:t>
    </dgm:pt>
    <dgm:pt modelId="{3C21A32C-89C4-4326-8A48-8E107FC08158}" type="parTrans" cxnId="{4491B89D-4935-4005-82E0-19DCF543E3C2}">
      <dgm:prSet/>
      <dgm:spPr/>
      <dgm:t>
        <a:bodyPr/>
        <a:lstStyle/>
        <a:p>
          <a:endParaRPr lang="el-GR"/>
        </a:p>
      </dgm:t>
    </dgm:pt>
    <dgm:pt modelId="{18C0C0F5-4668-44F9-81B6-0B5E9E995011}" type="sibTrans" cxnId="{4491B89D-4935-4005-82E0-19DCF543E3C2}">
      <dgm:prSet/>
      <dgm:spPr/>
      <dgm:t>
        <a:bodyPr/>
        <a:lstStyle/>
        <a:p>
          <a:endParaRPr lang="el-GR"/>
        </a:p>
      </dgm:t>
    </dgm:pt>
    <dgm:pt modelId="{10D8E205-759A-40DF-83C9-9C01F2D60E6E}">
      <dgm:prSet phldrT="[Κείμενο]"/>
      <dgm:spPr/>
      <dgm:t>
        <a:bodyPr/>
        <a:lstStyle/>
        <a:p>
          <a:r>
            <a:rPr lang="el-GR" b="0" dirty="0" smtClean="0"/>
            <a:t>Έσπειρε το χωράφι (αμ) λαχανικά (</a:t>
          </a:r>
          <a:r>
            <a:rPr lang="el-GR" b="0" dirty="0" err="1" smtClean="0"/>
            <a:t>έμμεσο=με</a:t>
          </a:r>
          <a:r>
            <a:rPr lang="el-GR" b="0" dirty="0" smtClean="0"/>
            <a:t> λαχανικά)</a:t>
          </a:r>
          <a:endParaRPr lang="el-GR" b="0" dirty="0"/>
        </a:p>
      </dgm:t>
    </dgm:pt>
    <dgm:pt modelId="{6470B249-0F2C-4A84-8F65-32532C0A3E9F}" type="parTrans" cxnId="{0B6B2643-E4FB-4C8A-B388-F70263A7A53E}">
      <dgm:prSet/>
      <dgm:spPr/>
      <dgm:t>
        <a:bodyPr/>
        <a:lstStyle/>
        <a:p>
          <a:endParaRPr lang="el-GR"/>
        </a:p>
      </dgm:t>
    </dgm:pt>
    <dgm:pt modelId="{3D346104-F5E8-4C9F-8C56-D8C0571E23FA}" type="sibTrans" cxnId="{0B6B2643-E4FB-4C8A-B388-F70263A7A53E}">
      <dgm:prSet/>
      <dgm:spPr/>
      <dgm:t>
        <a:bodyPr/>
        <a:lstStyle/>
        <a:p>
          <a:endParaRPr lang="el-GR"/>
        </a:p>
      </dgm:t>
    </dgm:pt>
    <dgm:pt modelId="{5E8B7FE8-BB8A-4833-9861-DF46C6423819}" type="pres">
      <dgm:prSet presAssocID="{91E3CF30-C49A-424A-9959-B2D3A1BD4D42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213863DF-BC05-45CD-88A2-9DF9833E35C8}" type="pres">
      <dgm:prSet presAssocID="{B824DDE1-7B20-4564-B8F2-9A9DFF8A3592}" presName="circle1" presStyleLbl="node1" presStyleIdx="0" presStyleCnt="3"/>
      <dgm:spPr/>
      <dgm:t>
        <a:bodyPr/>
        <a:lstStyle/>
        <a:p>
          <a:endParaRPr lang="el-GR"/>
        </a:p>
      </dgm:t>
    </dgm:pt>
    <dgm:pt modelId="{8EFDC838-07CC-4F9F-9D92-82B8BFAECB70}" type="pres">
      <dgm:prSet presAssocID="{B824DDE1-7B20-4564-B8F2-9A9DFF8A3592}" presName="space" presStyleCnt="0"/>
      <dgm:spPr/>
      <dgm:t>
        <a:bodyPr/>
        <a:lstStyle/>
        <a:p>
          <a:endParaRPr lang="el-GR"/>
        </a:p>
      </dgm:t>
    </dgm:pt>
    <dgm:pt modelId="{311B0AC6-3FA3-45D3-99C4-C0CA80D17553}" type="pres">
      <dgm:prSet presAssocID="{B824DDE1-7B20-4564-B8F2-9A9DFF8A3592}" presName="rect1" presStyleLbl="alignAcc1" presStyleIdx="0" presStyleCnt="3"/>
      <dgm:spPr/>
      <dgm:t>
        <a:bodyPr/>
        <a:lstStyle/>
        <a:p>
          <a:endParaRPr lang="el-GR"/>
        </a:p>
      </dgm:t>
    </dgm:pt>
    <dgm:pt modelId="{2A5DC8DA-96BF-4DD2-A3D8-7C2CC4EE3097}" type="pres">
      <dgm:prSet presAssocID="{A96E3319-29EE-4DD1-8305-FC7636096E3B}" presName="vertSpace2" presStyleLbl="node1" presStyleIdx="0" presStyleCnt="3"/>
      <dgm:spPr/>
      <dgm:t>
        <a:bodyPr/>
        <a:lstStyle/>
        <a:p>
          <a:endParaRPr lang="el-GR"/>
        </a:p>
      </dgm:t>
    </dgm:pt>
    <dgm:pt modelId="{EDCEA854-271E-4D96-8A82-4D6EB8C80901}" type="pres">
      <dgm:prSet presAssocID="{A96E3319-29EE-4DD1-8305-FC7636096E3B}" presName="circle2" presStyleLbl="node1" presStyleIdx="1" presStyleCnt="3"/>
      <dgm:spPr/>
      <dgm:t>
        <a:bodyPr/>
        <a:lstStyle/>
        <a:p>
          <a:endParaRPr lang="el-GR"/>
        </a:p>
      </dgm:t>
    </dgm:pt>
    <dgm:pt modelId="{0C6A8002-F00F-4D46-B09C-47B2DDC6D13A}" type="pres">
      <dgm:prSet presAssocID="{A96E3319-29EE-4DD1-8305-FC7636096E3B}" presName="rect2" presStyleLbl="alignAcc1" presStyleIdx="1" presStyleCnt="3"/>
      <dgm:spPr/>
      <dgm:t>
        <a:bodyPr/>
        <a:lstStyle/>
        <a:p>
          <a:endParaRPr lang="el-GR"/>
        </a:p>
      </dgm:t>
    </dgm:pt>
    <dgm:pt modelId="{1735A4AF-EBD9-4CDC-BBD4-C6ED365C010F}" type="pres">
      <dgm:prSet presAssocID="{21AEF206-3C07-4E2F-8E50-841DE201A58A}" presName="vertSpace3" presStyleLbl="node1" presStyleIdx="1" presStyleCnt="3"/>
      <dgm:spPr/>
      <dgm:t>
        <a:bodyPr/>
        <a:lstStyle/>
        <a:p>
          <a:endParaRPr lang="el-GR"/>
        </a:p>
      </dgm:t>
    </dgm:pt>
    <dgm:pt modelId="{5E567A83-38A7-4A59-8AB5-1D7FB5934CCB}" type="pres">
      <dgm:prSet presAssocID="{21AEF206-3C07-4E2F-8E50-841DE201A58A}" presName="circle3" presStyleLbl="node1" presStyleIdx="2" presStyleCnt="3"/>
      <dgm:spPr/>
      <dgm:t>
        <a:bodyPr/>
        <a:lstStyle/>
        <a:p>
          <a:endParaRPr lang="el-GR"/>
        </a:p>
      </dgm:t>
    </dgm:pt>
    <dgm:pt modelId="{725E8784-38AE-4ED3-92BC-892E49B638C6}" type="pres">
      <dgm:prSet presAssocID="{21AEF206-3C07-4E2F-8E50-841DE201A58A}" presName="rect3" presStyleLbl="alignAcc1" presStyleIdx="2" presStyleCnt="3"/>
      <dgm:spPr/>
      <dgm:t>
        <a:bodyPr/>
        <a:lstStyle/>
        <a:p>
          <a:endParaRPr lang="el-GR"/>
        </a:p>
      </dgm:t>
    </dgm:pt>
    <dgm:pt modelId="{25114411-1BDB-4F4A-87F0-8CE3502B49DD}" type="pres">
      <dgm:prSet presAssocID="{B824DDE1-7B20-4564-B8F2-9A9DFF8A3592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689F909-21B8-4497-AEF2-56053DB67BF5}" type="pres">
      <dgm:prSet presAssocID="{B824DDE1-7B20-4564-B8F2-9A9DFF8A3592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2B8E64C-41F0-444E-B128-7CC9E2463EC5}" type="pres">
      <dgm:prSet presAssocID="{A96E3319-29EE-4DD1-8305-FC7636096E3B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D8B24C8-D748-4FE2-8186-BA0F1D18CE39}" type="pres">
      <dgm:prSet presAssocID="{A96E3319-29EE-4DD1-8305-FC7636096E3B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E2371CD-187F-4B8B-9A3E-678BAF875543}" type="pres">
      <dgm:prSet presAssocID="{21AEF206-3C07-4E2F-8E50-841DE201A58A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AFC82BE-40DB-47EB-880E-75D40ACB43B3}" type="pres">
      <dgm:prSet presAssocID="{21AEF206-3C07-4E2F-8E50-841DE201A58A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94169771-410D-4C5F-9139-F043D36599F4}" type="presOf" srcId="{21AEF206-3C07-4E2F-8E50-841DE201A58A}" destId="{1E2371CD-187F-4B8B-9A3E-678BAF875543}" srcOrd="1" destOrd="0" presId="urn:microsoft.com/office/officeart/2005/8/layout/target3"/>
    <dgm:cxn modelId="{B25B6A75-BFAA-45B6-851E-55A502FD01BF}" type="presOf" srcId="{06199E7A-3944-48E5-A9A1-6D1E0BAF281A}" destId="{CAFC82BE-40DB-47EB-880E-75D40ACB43B3}" srcOrd="0" destOrd="0" presId="urn:microsoft.com/office/officeart/2005/8/layout/target3"/>
    <dgm:cxn modelId="{0B6B2643-E4FB-4C8A-B388-F70263A7A53E}" srcId="{A96E3319-29EE-4DD1-8305-FC7636096E3B}" destId="{10D8E205-759A-40DF-83C9-9C01F2D60E6E}" srcOrd="1" destOrd="0" parTransId="{6470B249-0F2C-4A84-8F65-32532C0A3E9F}" sibTransId="{3D346104-F5E8-4C9F-8C56-D8C0571E23FA}"/>
    <dgm:cxn modelId="{AE69E6AF-D62D-4CC5-856C-ACD23C0805FD}" type="presOf" srcId="{E18129E6-3832-4ECA-A66E-E4E34F0684C1}" destId="{4D8B24C8-D748-4FE2-8186-BA0F1D18CE39}" srcOrd="0" destOrd="0" presId="urn:microsoft.com/office/officeart/2005/8/layout/target3"/>
    <dgm:cxn modelId="{A51931FD-EF46-4668-847D-E3D96C30B53E}" type="presOf" srcId="{A96E3319-29EE-4DD1-8305-FC7636096E3B}" destId="{0C6A8002-F00F-4D46-B09C-47B2DDC6D13A}" srcOrd="0" destOrd="0" presId="urn:microsoft.com/office/officeart/2005/8/layout/target3"/>
    <dgm:cxn modelId="{BF18E518-9C72-4EB6-AB27-ED15FB37F52D}" type="presOf" srcId="{91E3CF30-C49A-424A-9959-B2D3A1BD4D42}" destId="{5E8B7FE8-BB8A-4833-9861-DF46C6423819}" srcOrd="0" destOrd="0" presId="urn:microsoft.com/office/officeart/2005/8/layout/target3"/>
    <dgm:cxn modelId="{090988A1-510E-41B5-A57A-7E94DDB5CB37}" type="presOf" srcId="{B824DDE1-7B20-4564-B8F2-9A9DFF8A3592}" destId="{311B0AC6-3FA3-45D3-99C4-C0CA80D17553}" srcOrd="0" destOrd="0" presId="urn:microsoft.com/office/officeart/2005/8/layout/target3"/>
    <dgm:cxn modelId="{B73EBF8A-D957-4942-BECA-744B6892E4B8}" type="presOf" srcId="{A96E3319-29EE-4DD1-8305-FC7636096E3B}" destId="{22B8E64C-41F0-444E-B128-7CC9E2463EC5}" srcOrd="1" destOrd="0" presId="urn:microsoft.com/office/officeart/2005/8/layout/target3"/>
    <dgm:cxn modelId="{BE335D8A-9962-48A8-ACCA-0BE0C3319A2C}" srcId="{91E3CF30-C49A-424A-9959-B2D3A1BD4D42}" destId="{21AEF206-3C07-4E2F-8E50-841DE201A58A}" srcOrd="2" destOrd="0" parTransId="{0018020E-D432-48E2-9C79-0EEF16E6DF08}" sibTransId="{6F896DC1-DEAD-482F-A157-120195544682}"/>
    <dgm:cxn modelId="{54BFD558-4CE5-4BD6-B055-97ED46C7ED7D}" srcId="{B824DDE1-7B20-4564-B8F2-9A9DFF8A3592}" destId="{43502DC8-C59C-4D85-8330-E79BA7F8C011}" srcOrd="0" destOrd="0" parTransId="{058B2243-8481-4E69-8B4D-810BDED510EB}" sibTransId="{8F00CF98-F2FD-4D89-B3CE-234923724634}"/>
    <dgm:cxn modelId="{9766725C-C0A1-460A-816C-096EEA99F472}" type="presOf" srcId="{43502DC8-C59C-4D85-8330-E79BA7F8C011}" destId="{1689F909-21B8-4497-AEF2-56053DB67BF5}" srcOrd="0" destOrd="0" presId="urn:microsoft.com/office/officeart/2005/8/layout/target3"/>
    <dgm:cxn modelId="{911B7386-4BD2-42BA-B8A2-4949C19F560E}" srcId="{A96E3319-29EE-4DD1-8305-FC7636096E3B}" destId="{E18129E6-3832-4ECA-A66E-E4E34F0684C1}" srcOrd="0" destOrd="0" parTransId="{272E7583-F865-4096-A955-C86846225022}" sibTransId="{F4188C22-6783-4026-832D-54B89B456A4A}"/>
    <dgm:cxn modelId="{B0BC49EC-5E9C-46C9-97FB-2349C8939DC1}" type="presOf" srcId="{21AEF206-3C07-4E2F-8E50-841DE201A58A}" destId="{725E8784-38AE-4ED3-92BC-892E49B638C6}" srcOrd="0" destOrd="0" presId="urn:microsoft.com/office/officeart/2005/8/layout/target3"/>
    <dgm:cxn modelId="{94E05552-0B4D-4092-813A-A6CB4E04C22A}" type="presOf" srcId="{10D8E205-759A-40DF-83C9-9C01F2D60E6E}" destId="{4D8B24C8-D748-4FE2-8186-BA0F1D18CE39}" srcOrd="0" destOrd="1" presId="urn:microsoft.com/office/officeart/2005/8/layout/target3"/>
    <dgm:cxn modelId="{6F5C1769-FD9D-478B-AA79-D6F97DF33801}" srcId="{91E3CF30-C49A-424A-9959-B2D3A1BD4D42}" destId="{B824DDE1-7B20-4564-B8F2-9A9DFF8A3592}" srcOrd="0" destOrd="0" parTransId="{12071721-C81A-4D33-82E4-0B7DE1CD76C7}" sibTransId="{1A7858E2-9CA1-4DED-9504-E76686F65C92}"/>
    <dgm:cxn modelId="{4491B89D-4935-4005-82E0-19DCF543E3C2}" srcId="{21AEF206-3C07-4E2F-8E50-841DE201A58A}" destId="{06199E7A-3944-48E5-A9A1-6D1E0BAF281A}" srcOrd="0" destOrd="0" parTransId="{3C21A32C-89C4-4326-8A48-8E107FC08158}" sibTransId="{18C0C0F5-4668-44F9-81B6-0B5E9E995011}"/>
    <dgm:cxn modelId="{05F1BCB1-6F3F-4FA4-AC45-C074F66608DD}" type="presOf" srcId="{B824DDE1-7B20-4564-B8F2-9A9DFF8A3592}" destId="{25114411-1BDB-4F4A-87F0-8CE3502B49DD}" srcOrd="1" destOrd="0" presId="urn:microsoft.com/office/officeart/2005/8/layout/target3"/>
    <dgm:cxn modelId="{06FD5520-246C-409E-BED0-BF23376ABDFD}" srcId="{91E3CF30-C49A-424A-9959-B2D3A1BD4D42}" destId="{A96E3319-29EE-4DD1-8305-FC7636096E3B}" srcOrd="1" destOrd="0" parTransId="{B52C2292-B9CC-4A55-8102-882C37AB2EF9}" sibTransId="{D7262669-5417-4D26-973B-76A054A5618F}"/>
    <dgm:cxn modelId="{0DD6BCBF-A362-45D2-B34E-9E92116F6219}" type="presParOf" srcId="{5E8B7FE8-BB8A-4833-9861-DF46C6423819}" destId="{213863DF-BC05-45CD-88A2-9DF9833E35C8}" srcOrd="0" destOrd="0" presId="urn:microsoft.com/office/officeart/2005/8/layout/target3"/>
    <dgm:cxn modelId="{1DFC423A-B256-49DF-B50E-73AFDD6EF4D3}" type="presParOf" srcId="{5E8B7FE8-BB8A-4833-9861-DF46C6423819}" destId="{8EFDC838-07CC-4F9F-9D92-82B8BFAECB70}" srcOrd="1" destOrd="0" presId="urn:microsoft.com/office/officeart/2005/8/layout/target3"/>
    <dgm:cxn modelId="{7437952C-3CA3-4181-A84A-7F33D0B70DE2}" type="presParOf" srcId="{5E8B7FE8-BB8A-4833-9861-DF46C6423819}" destId="{311B0AC6-3FA3-45D3-99C4-C0CA80D17553}" srcOrd="2" destOrd="0" presId="urn:microsoft.com/office/officeart/2005/8/layout/target3"/>
    <dgm:cxn modelId="{A8E4D542-4407-4EF4-9C79-83C3831B8CAA}" type="presParOf" srcId="{5E8B7FE8-BB8A-4833-9861-DF46C6423819}" destId="{2A5DC8DA-96BF-4DD2-A3D8-7C2CC4EE3097}" srcOrd="3" destOrd="0" presId="urn:microsoft.com/office/officeart/2005/8/layout/target3"/>
    <dgm:cxn modelId="{E40C8501-4772-489E-B03A-372E6094D750}" type="presParOf" srcId="{5E8B7FE8-BB8A-4833-9861-DF46C6423819}" destId="{EDCEA854-271E-4D96-8A82-4D6EB8C80901}" srcOrd="4" destOrd="0" presId="urn:microsoft.com/office/officeart/2005/8/layout/target3"/>
    <dgm:cxn modelId="{DF53FA23-A53C-4BCE-B746-2B7842BD862D}" type="presParOf" srcId="{5E8B7FE8-BB8A-4833-9861-DF46C6423819}" destId="{0C6A8002-F00F-4D46-B09C-47B2DDC6D13A}" srcOrd="5" destOrd="0" presId="urn:microsoft.com/office/officeart/2005/8/layout/target3"/>
    <dgm:cxn modelId="{C49899D4-9AB2-433A-A222-F682EAF10102}" type="presParOf" srcId="{5E8B7FE8-BB8A-4833-9861-DF46C6423819}" destId="{1735A4AF-EBD9-4CDC-BBD4-C6ED365C010F}" srcOrd="6" destOrd="0" presId="urn:microsoft.com/office/officeart/2005/8/layout/target3"/>
    <dgm:cxn modelId="{67FF5C85-E3E5-466F-8B8E-5F17C5D2F7F4}" type="presParOf" srcId="{5E8B7FE8-BB8A-4833-9861-DF46C6423819}" destId="{5E567A83-38A7-4A59-8AB5-1D7FB5934CCB}" srcOrd="7" destOrd="0" presId="urn:microsoft.com/office/officeart/2005/8/layout/target3"/>
    <dgm:cxn modelId="{D158FF48-1634-4783-8443-0F478081847C}" type="presParOf" srcId="{5E8B7FE8-BB8A-4833-9861-DF46C6423819}" destId="{725E8784-38AE-4ED3-92BC-892E49B638C6}" srcOrd="8" destOrd="0" presId="urn:microsoft.com/office/officeart/2005/8/layout/target3"/>
    <dgm:cxn modelId="{1B06EBA4-FACB-4FDE-B0D8-6C8C312D1D5E}" type="presParOf" srcId="{5E8B7FE8-BB8A-4833-9861-DF46C6423819}" destId="{25114411-1BDB-4F4A-87F0-8CE3502B49DD}" srcOrd="9" destOrd="0" presId="urn:microsoft.com/office/officeart/2005/8/layout/target3"/>
    <dgm:cxn modelId="{30A7AC66-EF84-4494-AA71-FBBD20B48B2C}" type="presParOf" srcId="{5E8B7FE8-BB8A-4833-9861-DF46C6423819}" destId="{1689F909-21B8-4497-AEF2-56053DB67BF5}" srcOrd="10" destOrd="0" presId="urn:microsoft.com/office/officeart/2005/8/layout/target3"/>
    <dgm:cxn modelId="{958C2584-7436-44F6-85A7-2960E0FBE810}" type="presParOf" srcId="{5E8B7FE8-BB8A-4833-9861-DF46C6423819}" destId="{22B8E64C-41F0-444E-B128-7CC9E2463EC5}" srcOrd="11" destOrd="0" presId="urn:microsoft.com/office/officeart/2005/8/layout/target3"/>
    <dgm:cxn modelId="{9C7002AC-FAAD-4C77-AD82-AC57C6F179FF}" type="presParOf" srcId="{5E8B7FE8-BB8A-4833-9861-DF46C6423819}" destId="{4D8B24C8-D748-4FE2-8186-BA0F1D18CE39}" srcOrd="12" destOrd="0" presId="urn:microsoft.com/office/officeart/2005/8/layout/target3"/>
    <dgm:cxn modelId="{EC8E6FD8-C76D-4B67-B31A-FC9782267C0C}" type="presParOf" srcId="{5E8B7FE8-BB8A-4833-9861-DF46C6423819}" destId="{1E2371CD-187F-4B8B-9A3E-678BAF875543}" srcOrd="13" destOrd="0" presId="urn:microsoft.com/office/officeart/2005/8/layout/target3"/>
    <dgm:cxn modelId="{A0299375-F609-4036-AAA3-225A6FA589DB}" type="presParOf" srcId="{5E8B7FE8-BB8A-4833-9861-DF46C6423819}" destId="{CAFC82BE-40DB-47EB-880E-75D40ACB43B3}" srcOrd="14" destOrd="0" presId="urn:microsoft.com/office/officeart/2005/8/layout/targe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Ισοσκελές τρίγωνο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endParaRPr lang="el-GR" dirty="0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r>
              <a:rPr lang="el-GR" dirty="0" smtClean="0"/>
              <a:t>ΔΗΜΙΟΥΡΓΙΑ ΠΑΡΟΥΣΙΑΣΗΣ ΑΝΝΑ ΜΠΟΥΚΟΥΒΑΛΑ</a:t>
            </a:r>
            <a:endParaRPr lang="el-GR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7E27CBF-1E10-4388-A04F-F7F4083AD18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D0652-3FE6-4B5C-A5A4-D5975226E299}" type="datetimeFigureOut">
              <a:rPr lang="el-GR" smtClean="0"/>
              <a:pPr/>
              <a:t>3/4/2020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27CBF-1E10-4388-A04F-F7F4083AD18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D0652-3FE6-4B5C-A5A4-D5975226E299}" type="datetimeFigureOut">
              <a:rPr lang="el-GR" smtClean="0"/>
              <a:pPr/>
              <a:t>3/4/2020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27CBF-1E10-4388-A04F-F7F4083AD18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E4D0652-3FE6-4B5C-A5A4-D5975226E299}" type="datetimeFigureOut">
              <a:rPr lang="el-GR" smtClean="0"/>
              <a:pPr/>
              <a:t>3/4/2020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27CBF-1E10-4388-A04F-F7F4083AD18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 τρίγωνο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Ισοσκελές τρίγωνο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E4D0652-3FE6-4B5C-A5A4-D5975226E299}" type="datetimeFigureOut">
              <a:rPr lang="el-GR" smtClean="0"/>
              <a:pPr/>
              <a:t>3/4/2020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7E27CBF-1E10-4388-A04F-F7F4083AD18A}" type="slidenum">
              <a:rPr lang="el-GR" smtClean="0"/>
              <a:pPr/>
              <a:t>‹#›</a:t>
            </a:fld>
            <a:endParaRPr lang="el-GR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εία γραμμή σύνδεσης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E4D0652-3FE6-4B5C-A5A4-D5975226E299}" type="datetimeFigureOut">
              <a:rPr lang="el-GR" smtClean="0"/>
              <a:pPr/>
              <a:t>3/4/2020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7E27CBF-1E10-4388-A04F-F7F4083AD18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E4D0652-3FE6-4B5C-A5A4-D5975226E299}" type="datetimeFigureOut">
              <a:rPr lang="el-GR" smtClean="0"/>
              <a:pPr/>
              <a:t>3/4/2020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7E27CBF-1E10-4388-A04F-F7F4083AD18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D0652-3FE6-4B5C-A5A4-D5975226E299}" type="datetimeFigureOut">
              <a:rPr lang="el-GR" smtClean="0"/>
              <a:pPr/>
              <a:t>3/4/2020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27CBF-1E10-4388-A04F-F7F4083AD18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E4D0652-3FE6-4B5C-A5A4-D5975226E299}" type="datetimeFigureOut">
              <a:rPr lang="el-GR" smtClean="0"/>
              <a:pPr/>
              <a:t>3/4/2020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7E27CBF-1E10-4388-A04F-F7F4083AD18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E4D0652-3FE6-4B5C-A5A4-D5975226E299}" type="datetimeFigureOut">
              <a:rPr lang="el-GR" smtClean="0"/>
              <a:pPr/>
              <a:t>3/4/2020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7E27CBF-1E10-4388-A04F-F7F4083AD18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E4D0652-3FE6-4B5C-A5A4-D5975226E299}" type="datetimeFigureOut">
              <a:rPr lang="el-GR" smtClean="0"/>
              <a:pPr/>
              <a:t>3/4/2020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7E27CBF-1E10-4388-A04F-F7F4083AD18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 τρίγωνο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- Ευθεία γραμμή σύνδεσης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E4D0652-3FE6-4B5C-A5A4-D5975226E299}" type="datetimeFigureOut">
              <a:rPr lang="el-GR" smtClean="0"/>
              <a:pPr/>
              <a:t>3/4/2020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7E27CBF-1E10-4388-A04F-F7F4083AD18A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3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diagramLayout" Target="../diagrams/layout2.xml"/><Relationship Id="rId7" Type="http://schemas.openxmlformats.org/officeDocument/2006/relationships/diagramLayout" Target="../diagrams/layout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3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diagramColors" Target="../diagrams/colors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5.xml"/><Relationship Id="rId3" Type="http://schemas.openxmlformats.org/officeDocument/2006/relationships/diagramLayout" Target="../diagrams/layout4.xml"/><Relationship Id="rId7" Type="http://schemas.openxmlformats.org/officeDocument/2006/relationships/diagramLayout" Target="../diagrams/layout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openxmlformats.org/officeDocument/2006/relationships/diagramData" Target="../diagrams/data5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Relationship Id="rId9" Type="http://schemas.openxmlformats.org/officeDocument/2006/relationships/diagramColors" Target="../diagrams/colors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dirty="0" smtClean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ΤΟ ΑΝΤΙΚΕΙΜΕΝΟ ΤΟΥ ΡΗΜΑΤΟΣ</a:t>
            </a:r>
            <a:endParaRPr lang="el-GR" b="1" dirty="0"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ln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r>
              <a:rPr lang="el-GR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tx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ΓΛΩΣΣΑ Β ΓΥΜΝΑΣΙΟΥ </a:t>
            </a:r>
          </a:p>
          <a:p>
            <a:r>
              <a:rPr lang="el-GR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tx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ΕΝΟΤΗΤΑ 4</a:t>
            </a:r>
            <a:endParaRPr lang="el-GR" b="1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tx1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4 - Ισοσκελές τρίγωνο"/>
          <p:cNvSpPr/>
          <p:nvPr/>
        </p:nvSpPr>
        <p:spPr>
          <a:xfrm rot="5400000">
            <a:off x="6286500" y="5219700"/>
            <a:ext cx="1981200" cy="1295400"/>
          </a:xfrm>
          <a:prstGeom prst="triangle">
            <a:avLst/>
          </a:prstGeom>
          <a:solidFill>
            <a:schemeClr val="accent3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Ισοσκελές τρίγωνο"/>
          <p:cNvSpPr/>
          <p:nvPr/>
        </p:nvSpPr>
        <p:spPr>
          <a:xfrm rot="5400000">
            <a:off x="5067300" y="5219700"/>
            <a:ext cx="1981200" cy="12954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Ισοσκελές τρίγωνο"/>
          <p:cNvSpPr/>
          <p:nvPr/>
        </p:nvSpPr>
        <p:spPr>
          <a:xfrm rot="5400000">
            <a:off x="3848100" y="5219700"/>
            <a:ext cx="1981200" cy="1295400"/>
          </a:xfrm>
          <a:prstGeom prst="triangle">
            <a:avLst/>
          </a:prstGeom>
          <a:solidFill>
            <a:schemeClr val="accent3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Ισοσκελές τρίγωνο"/>
          <p:cNvSpPr/>
          <p:nvPr/>
        </p:nvSpPr>
        <p:spPr>
          <a:xfrm rot="5400000">
            <a:off x="2628900" y="5219700"/>
            <a:ext cx="1981200" cy="12954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8 - Ισοσκελές τρίγωνο"/>
          <p:cNvSpPr/>
          <p:nvPr/>
        </p:nvSpPr>
        <p:spPr>
          <a:xfrm rot="5400000">
            <a:off x="1409700" y="5219700"/>
            <a:ext cx="1981200" cy="1295400"/>
          </a:xfrm>
          <a:prstGeom prst="triangle">
            <a:avLst/>
          </a:prstGeom>
          <a:solidFill>
            <a:schemeClr val="accent3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9 - Ισοσκελές τρίγωνο"/>
          <p:cNvSpPr/>
          <p:nvPr/>
        </p:nvSpPr>
        <p:spPr>
          <a:xfrm rot="5400000">
            <a:off x="190500" y="5219700"/>
            <a:ext cx="1981200" cy="12954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3 - TextBox"/>
          <p:cNvSpPr txBox="1"/>
          <p:nvPr/>
        </p:nvSpPr>
        <p:spPr>
          <a:xfrm>
            <a:off x="0" y="4267200"/>
            <a:ext cx="5806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ΔΗΜΙΟΥΡΓΙΑ ΠΑΡΟΥΣΙΑΣΗΣ ΑΝΝΑ ΜΠΟΥΚΟΥΒΑΛΑ</a:t>
            </a:r>
            <a:endParaRPr lang="el-GR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l-GR" sz="4000" b="0" i="0" dirty="0" smtClean="0"/>
              <a:t>ΠΑΡΑΤΗΡΗΣΕΙΣ ΣΤΟ ΑΝΤΙΚΕΙΜΕΝΟ 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graphicFrame>
        <p:nvGraphicFramePr>
          <p:cNvPr id="3" name="2 - Διάγραμμα"/>
          <p:cNvGraphicFramePr/>
          <p:nvPr/>
        </p:nvGraphicFramePr>
        <p:xfrm>
          <a:off x="0" y="1066800"/>
          <a:ext cx="91440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ΔΙΠΤΩΤΑ ΡΗΜΑΤΑ</a:t>
            </a:r>
            <a:endParaRPr lang="el-GR" dirty="0"/>
          </a:p>
        </p:txBody>
      </p:sp>
      <p:graphicFrame>
        <p:nvGraphicFramePr>
          <p:cNvPr id="9" name="8 - Διάγραμμα"/>
          <p:cNvGraphicFramePr/>
          <p:nvPr/>
        </p:nvGraphicFramePr>
        <p:xfrm>
          <a:off x="0" y="1905000"/>
          <a:ext cx="91440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ΔΙΠΤΩΤΑ ΡΗΜΑΤΑ</a:t>
            </a:r>
            <a:endParaRPr lang="el-GR" dirty="0"/>
          </a:p>
        </p:txBody>
      </p:sp>
      <p:graphicFrame>
        <p:nvGraphicFramePr>
          <p:cNvPr id="9" name="8 - Διάγραμμα"/>
          <p:cNvGraphicFramePr/>
          <p:nvPr/>
        </p:nvGraphicFramePr>
        <p:xfrm>
          <a:off x="0" y="1905000"/>
          <a:ext cx="91440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Μονόπτωτα</a:t>
            </a:r>
            <a:r>
              <a:rPr lang="el-GR" dirty="0" smtClean="0"/>
              <a:t>/δίπτωτα ρήματα</a:t>
            </a:r>
            <a:endParaRPr lang="el-GR" dirty="0"/>
          </a:p>
        </p:txBody>
      </p:sp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>
          <a:solidFill>
            <a:schemeClr val="accent3">
              <a:lumMod val="50000"/>
            </a:schemeClr>
          </a:solidFill>
        </p:spPr>
        <p:txBody>
          <a:bodyPr/>
          <a:lstStyle/>
          <a:p>
            <a:r>
              <a:rPr lang="el-GR" b="1" dirty="0" err="1" smtClean="0"/>
              <a:t>μονόπτωτο</a:t>
            </a:r>
            <a:endParaRPr lang="el-GR" b="1" dirty="0"/>
          </a:p>
        </p:txBody>
      </p:sp>
      <p:sp>
        <p:nvSpPr>
          <p:cNvPr id="7" name="6 - Θέση κειμένου"/>
          <p:cNvSpPr>
            <a:spLocks noGrp="1"/>
          </p:cNvSpPr>
          <p:nvPr>
            <p:ph type="body" sz="half" idx="3"/>
          </p:nvPr>
        </p:nvSpPr>
        <p:spPr>
          <a:solidFill>
            <a:schemeClr val="accent3">
              <a:lumMod val="50000"/>
            </a:schemeClr>
          </a:solidFill>
        </p:spPr>
        <p:txBody>
          <a:bodyPr/>
          <a:lstStyle/>
          <a:p>
            <a:r>
              <a:rPr lang="el-GR" b="1" dirty="0" smtClean="0"/>
              <a:t>δίπτωτο</a:t>
            </a:r>
            <a:endParaRPr lang="el-GR" b="1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lvl="0"/>
            <a:r>
              <a:rPr lang="el-GR" sz="2000" dirty="0" smtClean="0"/>
              <a:t>Προσοχή στην περίπτωση των σύνθετων προτάσεων  με </a:t>
            </a:r>
            <a:r>
              <a:rPr lang="el-GR" sz="2000" dirty="0" err="1" smtClean="0"/>
              <a:t>μονόπτωτο</a:t>
            </a:r>
            <a:r>
              <a:rPr lang="el-GR" sz="2000" dirty="0" smtClean="0"/>
              <a:t> ρήμα που συντάσσεται με δύο ή και περισσότερα  ίδιου τύπου αντικείμενα που συνδέονται με παρατακτικούς συνδέσμους ή είναι ασύνδετα. </a:t>
            </a:r>
          </a:p>
          <a:p>
            <a:pPr lvl="1"/>
            <a:r>
              <a:rPr lang="el-GR" sz="2400" dirty="0" smtClean="0"/>
              <a:t>Αγόρασε </a:t>
            </a:r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τετράδια, μολύβια και μαρκαδόρους</a:t>
            </a:r>
            <a:r>
              <a:rPr lang="el-GR" sz="20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endParaRPr lang="el-GR" dirty="0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Του</a:t>
            </a:r>
            <a:r>
              <a:rPr lang="el-GR" dirty="0" smtClean="0"/>
              <a:t> αγόρασε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τετράδια, μολύβια και μαρκαδόρους</a:t>
            </a:r>
            <a:endParaRPr lang="el-GR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Τίτλος"/>
          <p:cNvSpPr>
            <a:spLocks noGrp="1"/>
          </p:cNvSpPr>
          <p:nvPr>
            <p:ph type="title"/>
          </p:nvPr>
        </p:nvSpPr>
        <p:spPr>
          <a:xfrm>
            <a:off x="381000" y="271464"/>
            <a:ext cx="8077200" cy="1362075"/>
          </a:xfrm>
        </p:spPr>
        <p:txBody>
          <a:bodyPr/>
          <a:lstStyle/>
          <a:p>
            <a:r>
              <a:rPr lang="el-GR" dirty="0" smtClean="0"/>
              <a:t>ΓΕΝΙΚΗ ΠΡΟΣΩΠΙΚΗ ≠ ΑΝΤΙΚΕΙΜΕΝΟ</a:t>
            </a:r>
            <a:endParaRPr lang="el-GR" dirty="0"/>
          </a:p>
        </p:txBody>
      </p:sp>
      <p:sp>
        <p:nvSpPr>
          <p:cNvPr id="8" name="7 - Θέση κειμένου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Είναι μια γενική που συνοδεύει απρόσωπα αλλά και προσωπικά ρήματα και δείχνει το πρόσωπο το οποίο αφορά αυτό που δείχνει το ρήμα, το πρόσωπο το οποίο ωφελείται ή βλάπτεται από την ενέργεια του ρήματος</a:t>
            </a:r>
            <a:endParaRPr lang="el-GR" dirty="0"/>
          </a:p>
        </p:txBody>
      </p:sp>
      <p:sp>
        <p:nvSpPr>
          <p:cNvPr id="9" name="8 - TextBox"/>
          <p:cNvSpPr txBox="1"/>
          <p:nvPr/>
        </p:nvSpPr>
        <p:spPr>
          <a:xfrm>
            <a:off x="1828800" y="4343400"/>
            <a:ext cx="6705600" cy="2092881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Μου</a:t>
            </a:r>
            <a:r>
              <a:rPr lang="el-GR" b="1" dirty="0" smtClean="0"/>
              <a:t> </a:t>
            </a:r>
            <a:r>
              <a:rPr lang="el-GR" dirty="0" smtClean="0"/>
              <a:t>είναι δύσκολο να καταλάβω (γενική προσωπική με απρόσωπο ρήμα)</a:t>
            </a:r>
          </a:p>
          <a:p>
            <a:endParaRPr lang="el-GR" dirty="0" smtClean="0"/>
          </a:p>
          <a:p>
            <a:r>
              <a:rPr lang="el-GR" sz="4000" b="1" dirty="0" smtClean="0"/>
              <a:t>≠</a:t>
            </a:r>
          </a:p>
          <a:p>
            <a:endParaRPr lang="el-GR" dirty="0" smtClean="0"/>
          </a:p>
          <a:p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Μου</a:t>
            </a:r>
            <a:r>
              <a:rPr lang="el-GR" dirty="0" smtClean="0"/>
              <a:t> έδωσε μια συμβουλή (αντικείμενο σε γενική)</a:t>
            </a:r>
            <a:endParaRPr lang="el-G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Τίτλος"/>
          <p:cNvSpPr>
            <a:spLocks noGrp="1"/>
          </p:cNvSpPr>
          <p:nvPr>
            <p:ph type="title"/>
          </p:nvPr>
        </p:nvSpPr>
        <p:spPr>
          <a:xfrm>
            <a:off x="381000" y="271464"/>
            <a:ext cx="8077200" cy="136207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ΑΝΤΙΚΕΙΜΕΝΟ ΚΑΙ ΚΑΤΗΓΟΡΟΥΜΕΝΟ ΤΟΥ ΑΝΤΙΚΕΙΜΕΝΟΥ</a:t>
            </a:r>
            <a:endParaRPr lang="el-GR" dirty="0"/>
          </a:p>
        </p:txBody>
      </p:sp>
      <p:sp>
        <p:nvSpPr>
          <p:cNvPr id="8" name="7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352800" cy="3624264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Το κατηγορούμενο αυτό αποδίδει μια ιδιότητα στο αντικείμενο</a:t>
            </a:r>
          </a:p>
          <a:p>
            <a:endParaRPr lang="el-GR" dirty="0" smtClean="0"/>
          </a:p>
          <a:p>
            <a:r>
              <a:rPr lang="el-GR" dirty="0" smtClean="0"/>
              <a:t>Ως, για σαν +κατηγορούμενο του αντικειμένου</a:t>
            </a:r>
          </a:p>
          <a:p>
            <a:endParaRPr lang="el-GR" dirty="0" smtClean="0"/>
          </a:p>
          <a:p>
            <a:r>
              <a:rPr lang="el-GR" dirty="0" smtClean="0"/>
              <a:t>Το συναντάμε με ρήματα όπως ορίζω, εκλέγω, θεωρώ, παρουσιάζω</a:t>
            </a:r>
            <a:endParaRPr lang="el-GR" dirty="0"/>
          </a:p>
        </p:txBody>
      </p:sp>
      <p:graphicFrame>
        <p:nvGraphicFramePr>
          <p:cNvPr id="10" name="9 - Διάγραμμα"/>
          <p:cNvGraphicFramePr/>
          <p:nvPr/>
        </p:nvGraphicFramePr>
        <p:xfrm>
          <a:off x="3048000" y="2794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11 - Ορθογώνιο"/>
          <p:cNvSpPr/>
          <p:nvPr/>
        </p:nvSpPr>
        <p:spPr>
          <a:xfrm>
            <a:off x="4114800" y="4419600"/>
            <a:ext cx="564577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>
            <a:innerShdw blurRad="114300">
              <a:prstClr val="black"/>
            </a:inn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≠</a:t>
            </a:r>
            <a:endParaRPr lang="el-GR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ΕΝΕΡΓΗΤΙΚΑ ΡΗΜΑΤΑ</a:t>
            </a:r>
            <a:endParaRPr lang="el-GR" dirty="0"/>
          </a:p>
        </p:txBody>
      </p:sp>
      <p:sp>
        <p:nvSpPr>
          <p:cNvPr id="7" name="6 - Θέση κειμένου"/>
          <p:cNvSpPr>
            <a:spLocks noGrp="1"/>
          </p:cNvSpPr>
          <p:nvPr>
            <p:ph type="body" idx="1"/>
          </p:nvPr>
        </p:nvSpPr>
        <p:spPr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el-GR" b="1" dirty="0" smtClean="0"/>
              <a:t>Μεταβατικά ρήματα </a:t>
            </a:r>
          </a:p>
        </p:txBody>
      </p:sp>
      <p:sp>
        <p:nvSpPr>
          <p:cNvPr id="8" name="7 - Θέση κειμένου"/>
          <p:cNvSpPr>
            <a:spLocks noGrp="1"/>
          </p:cNvSpPr>
          <p:nvPr>
            <p:ph type="body" sz="half" idx="3"/>
          </p:nvPr>
        </p:nvSpPr>
        <p:spPr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el-GR" b="1" dirty="0" smtClean="0"/>
              <a:t>Αμετάβατα ρήματα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2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l-GR" dirty="0" smtClean="0"/>
              <a:t>Είναι </a:t>
            </a:r>
            <a:r>
              <a:rPr lang="el-GR" dirty="0"/>
              <a:t>τα ρήματα που φανερώνουν ότι η ενέργεια του υποκειμένου πηγαίνει (μεταβαίνει) σε άλλο πρόσωπο, ζώο ή πράγμα. </a:t>
            </a:r>
            <a:endParaRPr lang="el-GR" dirty="0" smtClean="0"/>
          </a:p>
          <a:p>
            <a:pPr lvl="1"/>
            <a:r>
              <a:rPr lang="el-GR" dirty="0" smtClean="0"/>
              <a:t>Ο </a:t>
            </a:r>
            <a:r>
              <a:rPr lang="el-GR" dirty="0"/>
              <a:t>μαθητής ανοίγει την πόρτα. </a:t>
            </a:r>
            <a:endParaRPr lang="el-GR" dirty="0" smtClean="0"/>
          </a:p>
          <a:p>
            <a:pPr lvl="1"/>
            <a:r>
              <a:rPr lang="el-GR" dirty="0" smtClean="0"/>
              <a:t>Αγόρασα </a:t>
            </a:r>
            <a:r>
              <a:rPr lang="el-GR" dirty="0"/>
              <a:t>ένα τετράδιο. </a:t>
            </a:r>
            <a:endParaRPr lang="el-GR" dirty="0" smtClean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4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l-GR" dirty="0" smtClean="0"/>
              <a:t>Είναι τα ρήματα που φανερώνουν ότι η ενέργεια του υποκειμένου δεν πηγαίνει σε άλλο πρόσωπο ή πράγμα. </a:t>
            </a:r>
          </a:p>
          <a:p>
            <a:pPr lvl="1"/>
            <a:r>
              <a:rPr lang="el-GR" dirty="0" smtClean="0"/>
              <a:t>Το παιδί φωνάζει. </a:t>
            </a:r>
          </a:p>
          <a:p>
            <a:pPr lvl="1"/>
            <a:r>
              <a:rPr lang="el-GR" dirty="0" smtClean="0"/>
              <a:t>Οι μαθητές γέλασαν. </a:t>
            </a:r>
          </a:p>
          <a:p>
            <a:pPr lvl="1"/>
            <a:r>
              <a:rPr lang="el-GR" dirty="0" smtClean="0"/>
              <a:t>Έτρεξαν γρήγορα</a:t>
            </a:r>
          </a:p>
          <a:p>
            <a:endParaRPr lang="el-GR" dirty="0"/>
          </a:p>
        </p:txBody>
      </p:sp>
      <p:sp>
        <p:nvSpPr>
          <p:cNvPr id="6" name="5 - TextBox"/>
          <p:cNvSpPr txBox="1"/>
          <p:nvPr/>
        </p:nvSpPr>
        <p:spPr>
          <a:xfrm rot="16200000">
            <a:off x="-2877236" y="3105833"/>
            <a:ext cx="68580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τα ρήματα που φανερώνουν ότι το υποκείμενό τους ενεργεί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Θέση περιεχομένου"/>
          <p:cNvGraphicFramePr>
            <a:graphicFrameLocks noGrp="1"/>
          </p:cNvGraphicFramePr>
          <p:nvPr>
            <p:ph idx="4294967295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ΜΠΟΡΕΙ ΕΝΑ ΡΗΜΑ ΝΑ ΕΊΝΑΙ ΜΕΤΑΒΑΤΙΚΟ ΚΑΙ ΑΜΕΤΑΒΑΤΟ;</a:t>
            </a:r>
            <a:endParaRPr lang="el-GR" dirty="0"/>
          </a:p>
        </p:txBody>
      </p:sp>
      <p:sp>
        <p:nvSpPr>
          <p:cNvPr id="8" name="7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Πολλά αμετάβατα ρήματα χρησιμοποιούνται ως μεταβατικά ή </a:t>
            </a:r>
            <a:r>
              <a:rPr lang="el-GR" dirty="0" smtClean="0"/>
              <a:t>το </a:t>
            </a:r>
            <a:r>
              <a:rPr lang="el-GR" dirty="0"/>
              <a:t>αντίστροφο</a:t>
            </a:r>
            <a:r>
              <a:rPr lang="el-GR" dirty="0" smtClean="0"/>
              <a:t>:</a:t>
            </a:r>
            <a:endParaRPr lang="el-GR" dirty="0"/>
          </a:p>
        </p:txBody>
      </p:sp>
      <p:graphicFrame>
        <p:nvGraphicFramePr>
          <p:cNvPr id="4" name="3 - Διάγραμμα"/>
          <p:cNvGraphicFramePr/>
          <p:nvPr/>
        </p:nvGraphicFramePr>
        <p:xfrm>
          <a:off x="990600" y="3200400"/>
          <a:ext cx="6096000" cy="238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4 - Διάγραμμα"/>
          <p:cNvGraphicFramePr/>
          <p:nvPr/>
        </p:nvGraphicFramePr>
        <p:xfrm>
          <a:off x="990600" y="4876800"/>
          <a:ext cx="6096000" cy="238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ΜΟΝΟΠΤΩΤΑ ΡΗΜΑΤΑ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err="1"/>
              <a:t>Μονόπτωτα</a:t>
            </a:r>
            <a:r>
              <a:rPr lang="el-GR" dirty="0"/>
              <a:t> λέγονται τα μεταβατικά ρήματα που έχουν ως συμπλήρωμα ένα μόνο αντικείμενο (μία μόνο πτώση) </a:t>
            </a:r>
            <a:endParaRPr lang="el-GR" dirty="0" smtClean="0"/>
          </a:p>
          <a:p>
            <a:pPr lvl="1"/>
            <a:r>
              <a:rPr lang="el-GR" dirty="0" smtClean="0"/>
              <a:t>Ο </a:t>
            </a:r>
            <a:r>
              <a:rPr lang="el-GR" dirty="0"/>
              <a:t>Γιάννης αγόρασε αυτοκίνητο.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l-GR" dirty="0" smtClean="0"/>
              <a:t>Όταν το ρήμα είναι </a:t>
            </a:r>
            <a:r>
              <a:rPr lang="el-GR" dirty="0" err="1" smtClean="0"/>
              <a:t>μονόπτωτο</a:t>
            </a:r>
            <a:r>
              <a:rPr lang="el-GR" dirty="0" smtClean="0"/>
              <a:t> το αντικείμενο μπορεί να είναι: </a:t>
            </a:r>
            <a:endParaRPr lang="el-GR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4294967295"/>
          </p:nvPr>
        </p:nvGraphicFramePr>
        <p:xfrm>
          <a:off x="152400" y="1524000"/>
          <a:ext cx="8991600" cy="259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3 - Θέση περιεχομένου"/>
          <p:cNvGraphicFramePr>
            <a:graphicFrameLocks/>
          </p:cNvGraphicFramePr>
          <p:nvPr/>
        </p:nvGraphicFramePr>
        <p:xfrm>
          <a:off x="152400" y="4114800"/>
          <a:ext cx="8991600" cy="274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ΔΙΠΤΩΤΑ ΡΗΜΑΤΑ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Δίπτωτα </a:t>
            </a:r>
            <a:r>
              <a:rPr lang="el-GR" dirty="0"/>
              <a:t>λέγονται τα μεταβατικά ρήματα που έχουν ως συμπλήρωμα </a:t>
            </a:r>
            <a:r>
              <a:rPr lang="el-GR" dirty="0" smtClean="0"/>
              <a:t>δύο αντικείμενα (άμεσο και έμμεσο) </a:t>
            </a:r>
          </a:p>
          <a:p>
            <a:pPr lvl="1"/>
            <a:r>
              <a:rPr lang="el-GR" dirty="0" smtClean="0"/>
              <a:t>Διδάσκω </a:t>
            </a:r>
            <a:r>
              <a:rPr lang="el-GR" b="1" dirty="0" smtClean="0"/>
              <a:t>στους μαθητές κανόνες</a:t>
            </a:r>
            <a:r>
              <a:rPr lang="el-GR" dirty="0" smtClean="0"/>
              <a:t>.</a:t>
            </a:r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ΔΙΠΤΩΤΑ ΡΗΜΑΤΑ</a:t>
            </a:r>
            <a:endParaRPr lang="el-GR" dirty="0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ΑΜΕΣΟ </a:t>
            </a:r>
            <a:r>
              <a:rPr lang="el-GR" dirty="0" smtClean="0"/>
              <a:t>ΑΝΤΙΚΕΙΜΕΝΟ</a:t>
            </a:r>
            <a:endParaRPr lang="el-GR" dirty="0"/>
          </a:p>
        </p:txBody>
      </p:sp>
      <p:sp>
        <p:nvSpPr>
          <p:cNvPr id="7" name="6 - Θέση κειμένου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ΕΜΜΕΣΟ</a:t>
            </a:r>
            <a:r>
              <a:rPr lang="el-GR" dirty="0" smtClean="0"/>
              <a:t> ΑΝΤΙΚΕΙΜΕΝΟ</a:t>
            </a:r>
            <a:endParaRPr lang="el-GR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l-GR" dirty="0"/>
              <a:t>Σε αυτό μεταβαίνει άμεσα η ενέργεια του υποκειμένου - συνδέεται στενότερα με το </a:t>
            </a:r>
            <a:r>
              <a:rPr lang="el-GR" dirty="0" smtClean="0"/>
              <a:t>ρήμα.</a:t>
            </a:r>
            <a:endParaRPr lang="el-GR" dirty="0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l-GR" dirty="0" smtClean="0"/>
              <a:t>σε αυτό πηγαίνει έμμεσα η ενέργεια του υποκειμένου του ρήματος και μπορεί να αντικατασταθεί από εμπρόθετο.</a:t>
            </a: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ΔΙΠΤΩΤΑ ΡΗΜΑΤΑ</a:t>
            </a:r>
            <a:endParaRPr lang="el-GR" dirty="0"/>
          </a:p>
        </p:txBody>
      </p:sp>
      <p:graphicFrame>
        <p:nvGraphicFramePr>
          <p:cNvPr id="9" name="8 - Διάγραμμα"/>
          <p:cNvGraphicFramePr/>
          <p:nvPr/>
        </p:nvGraphicFramePr>
        <p:xfrm>
          <a:off x="0" y="1905000"/>
          <a:ext cx="91440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Ζωντάνια">
  <a:themeElements>
    <a:clrScheme name="Άποψη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Ζωντάνι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Ζωντάνι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208</TotalTime>
  <Words>774</Words>
  <Application>Microsoft Office PowerPoint</Application>
  <PresentationFormat>Προβολή στην οθόνη (4:3)</PresentationFormat>
  <Paragraphs>101</Paragraphs>
  <Slides>15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16" baseType="lpstr">
      <vt:lpstr>Ζωντάνια</vt:lpstr>
      <vt:lpstr>ΤΟ ΑΝΤΙΚΕΙΜΕΝΟ ΤΟΥ ΡΗΜΑΤΟΣ</vt:lpstr>
      <vt:lpstr>ΕΝΕΡΓΗΤΙΚΑ ΡΗΜΑΤΑ</vt:lpstr>
      <vt:lpstr>Διαφάνεια 3</vt:lpstr>
      <vt:lpstr>ΜΠΟΡΕΙ ΕΝΑ ΡΗΜΑ ΝΑ ΕΊΝΑΙ ΜΕΤΑΒΑΤΙΚΟ ΚΑΙ ΑΜΕΤΑΒΑΤΟ;</vt:lpstr>
      <vt:lpstr>ΜΟΝΟΠΤΩΤΑ ΡΗΜΑΤΑ</vt:lpstr>
      <vt:lpstr>Όταν το ρήμα είναι μονόπτωτο το αντικείμενο μπορεί να είναι: </vt:lpstr>
      <vt:lpstr>ΔΙΠΤΩΤΑ ΡΗΜΑΤΑ</vt:lpstr>
      <vt:lpstr>ΔΙΠΤΩΤΑ ΡΗΜΑΤΑ</vt:lpstr>
      <vt:lpstr>ΔΙΠΤΩΤΑ ΡΗΜΑΤΑ</vt:lpstr>
      <vt:lpstr>ΠΑΡΑΤΗΡΗΣΕΙΣ ΣΤΟ ΑΝΤΙΚΕΙΜΕΝΟ  </vt:lpstr>
      <vt:lpstr>ΔΙΠΤΩΤΑ ΡΗΜΑΤΑ</vt:lpstr>
      <vt:lpstr>ΔΙΠΤΩΤΑ ΡΗΜΑΤΑ</vt:lpstr>
      <vt:lpstr>Μονόπτωτα/δίπτωτα ρήματα</vt:lpstr>
      <vt:lpstr>ΓΕΝΙΚΗ ΠΡΟΣΩΠΙΚΗ ≠ ΑΝΤΙΚΕΙΜΕΝΟ</vt:lpstr>
      <vt:lpstr>ΑΝΤΙΚΕΙΜΕΝΟ ΚΑΙ ΚΑΤΗΓΟΡΟΥΜΕΝΟ ΤΟΥ ΑΝΤΙΚΕΙΜΕΝΟΥ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ΑΝΝΑ ΜΠΟΥΚΟΥΒΑΛΑ</dc:creator>
  <cp:lastModifiedBy>LAP2</cp:lastModifiedBy>
  <cp:revision>14</cp:revision>
  <dcterms:created xsi:type="dcterms:W3CDTF">2020-03-19T22:59:18Z</dcterms:created>
  <dcterms:modified xsi:type="dcterms:W3CDTF">2020-04-03T21:47:32Z</dcterms:modified>
</cp:coreProperties>
</file>