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9" r:id="rId6"/>
    <p:sldId id="271" r:id="rId7"/>
    <p:sldId id="274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A902-40B3-4C3E-80BE-C997F9E4174D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AA13-7DAA-4899-84CD-4948F2A3A51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495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38766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37814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4817" y="1600200"/>
            <a:ext cx="7834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3252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5147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319572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43314"/>
            <a:ext cx="3752850" cy="28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26029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810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6793" y="1600201"/>
            <a:ext cx="7630414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764386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73111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58" y="3714752"/>
            <a:ext cx="7473684" cy="2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7"/>
            <a:ext cx="7562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682" y="3429000"/>
            <a:ext cx="747663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3"/>
            <a:ext cx="75568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05" y="3214686"/>
            <a:ext cx="7573390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065" y="1600200"/>
            <a:ext cx="75678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752" y="1600200"/>
            <a:ext cx="75324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Windows User</dc:creator>
  <cp:lastModifiedBy>Windows User</cp:lastModifiedBy>
  <cp:revision>11</cp:revision>
  <dcterms:created xsi:type="dcterms:W3CDTF">2021-05-10T20:33:12Z</dcterms:created>
  <dcterms:modified xsi:type="dcterms:W3CDTF">2021-05-11T09:46:27Z</dcterms:modified>
</cp:coreProperties>
</file>