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8/5/19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QF8lkPiIHU" TargetMode="External"/><Relationship Id="rId2" Type="http://schemas.openxmlformats.org/officeDocument/2006/relationships/hyperlink" Target="https://www.youtube.com/watch?v=dG72pMyv0M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iJa1wUBNW0" TargetMode="External"/><Relationship Id="rId2" Type="http://schemas.openxmlformats.org/officeDocument/2006/relationships/hyperlink" Target="https://www.youtube.com/watch?v=lnkAzmVTFX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Παιδαγωγική αξιοποίηση του</a:t>
            </a:r>
            <a:r>
              <a:rPr lang="en-US" dirty="0" smtClean="0"/>
              <a:t> </a:t>
            </a:r>
            <a:r>
              <a:rPr lang="en-US" dirty="0" err="1" smtClean="0"/>
              <a:t>Διαδραστικ</a:t>
            </a:r>
            <a:r>
              <a:rPr lang="el-GR" dirty="0" err="1" smtClean="0"/>
              <a:t>ού</a:t>
            </a:r>
            <a:r>
              <a:rPr lang="en-US" dirty="0" smtClean="0"/>
              <a:t> </a:t>
            </a:r>
            <a:r>
              <a:rPr lang="en-US" dirty="0" err="1" smtClean="0"/>
              <a:t>Πίνακ</a:t>
            </a:r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Σοφία Χατζηγεωργιάδου, ΠΕ60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Πως μπορεί να αξιοποιηθεί στη σχολική τάξη;</a:t>
            </a:r>
          </a:p>
          <a:p>
            <a:pPr>
              <a:buNone/>
            </a:pPr>
            <a:r>
              <a:rPr lang="el-GR" u="sng" dirty="0" smtClean="0">
                <a:hlinkClick r:id="rId2"/>
              </a:rPr>
              <a:t>Δημοτικό σχολείο</a:t>
            </a:r>
            <a:endParaRPr lang="el-GR" u="sng" dirty="0" smtClean="0"/>
          </a:p>
          <a:p>
            <a:pPr>
              <a:buNone/>
            </a:pPr>
            <a:endParaRPr lang="el-GR" u="sng" dirty="0" smtClean="0"/>
          </a:p>
          <a:p>
            <a:pPr>
              <a:buNone/>
            </a:pPr>
            <a:r>
              <a:rPr lang="el-GR" u="sng" dirty="0" smtClean="0">
                <a:hlinkClick r:id="rId3"/>
              </a:rPr>
              <a:t>Νηπιαγωγείο </a:t>
            </a:r>
            <a:endParaRPr lang="el-GR" u="sng" dirty="0" smtClean="0"/>
          </a:p>
          <a:p>
            <a:pPr>
              <a:buNone/>
            </a:pPr>
            <a:endParaRPr lang="el-GR" u="sng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Διαδραστικός</a:t>
            </a:r>
            <a:r>
              <a:rPr lang="el-GR" dirty="0" smtClean="0"/>
              <a:t> Πίνακας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(α) Ποιες δραστηριότητες φαίνεται να πραγματοποιούνται στα βίντεο;</a:t>
            </a:r>
          </a:p>
          <a:p>
            <a:r>
              <a:rPr lang="el-GR" dirty="0" smtClean="0"/>
              <a:t>(β) Ποιες οι διδακτικές πρακτικές που χρησιμοποιούν οι εκπαιδευτικοί στα δύο πρώτα βίντεο (οργάνωση τάξης, διδακτικό υλικό); </a:t>
            </a:r>
          </a:p>
          <a:p>
            <a:r>
              <a:rPr lang="el-GR" dirty="0" smtClean="0"/>
              <a:t>(γ) Ποια η προστιθέμενη αξία του </a:t>
            </a:r>
            <a:r>
              <a:rPr lang="el-GR" dirty="0" err="1" smtClean="0"/>
              <a:t>διαδραστικού</a:t>
            </a:r>
            <a:r>
              <a:rPr lang="el-GR" dirty="0" smtClean="0"/>
              <a:t> με τον τρόπο που τον αξιοποιούν οι εκπαιδευτικοί;</a:t>
            </a:r>
          </a:p>
          <a:p>
            <a:r>
              <a:rPr lang="el-GR" dirty="0" smtClean="0"/>
              <a:t>(δ) Θα αλλάζατε κάτι;</a:t>
            </a:r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Τροφή για σκέψη Ι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Υπάρχουν και όμως και άλλοι τρόποι….</a:t>
            </a:r>
          </a:p>
          <a:p>
            <a:pPr>
              <a:buNone/>
            </a:pPr>
            <a:r>
              <a:rPr lang="el-GR" u="sng" dirty="0" smtClean="0">
                <a:hlinkClick r:id="rId2"/>
              </a:rPr>
              <a:t>στο εξωτερικό</a:t>
            </a:r>
            <a:r>
              <a:rPr lang="el-GR" u="sng" dirty="0" smtClean="0"/>
              <a:t>…</a:t>
            </a:r>
          </a:p>
          <a:p>
            <a:pPr>
              <a:buNone/>
            </a:pPr>
            <a:endParaRPr lang="el-GR" u="sng" dirty="0" smtClean="0"/>
          </a:p>
          <a:p>
            <a:pPr>
              <a:buNone/>
            </a:pPr>
            <a:r>
              <a:rPr lang="el-GR" dirty="0" smtClean="0">
                <a:hlinkClick r:id="rId3"/>
              </a:rPr>
              <a:t>στην Ελλάδα</a:t>
            </a:r>
            <a:r>
              <a:rPr lang="el-GR" dirty="0" smtClean="0"/>
              <a:t>…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(α) Ποιες οι διαφορές που εντοπίζεται μεταξύ των παιδαγωγικών δραστηριοτήτων που παρακολουθήσατε (οργάνωση τάξης, διδακτικό υλικό);</a:t>
            </a:r>
          </a:p>
          <a:p>
            <a:r>
              <a:rPr lang="el-GR" dirty="0" smtClean="0"/>
              <a:t>(β)  Ποιες από τις δύο συνθήκες πιστεύετε ότι αξιοποιούν στο μέγιστο τις δυνατότητες των λογισμικών αλλά και </a:t>
            </a:r>
            <a:r>
              <a:rPr lang="el-GR" dirty="0" smtClean="0"/>
              <a:t>τη μαθησιακή διαδικασία;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Τροφή για σκέψη ΙΙ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Στιγμιότυπο οθόνης (152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752" y="2285992"/>
            <a:ext cx="9154752" cy="214314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Στάδιο 1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Στιγμιότυπο οθόνης (154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4346" y="2143116"/>
            <a:ext cx="9571846" cy="2928958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Στάδιο 2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Στιγμιότυπο οθόνης (153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969" y="2458064"/>
            <a:ext cx="5268061" cy="2572109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Στάδιο 3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(α)Σε ποια στάδια κατατάσσονται τα βίντεο που είδατε;</a:t>
            </a:r>
          </a:p>
          <a:p>
            <a:r>
              <a:rPr lang="el-GR" dirty="0" smtClean="0"/>
              <a:t>(β) Ποια οργάνωση θα μπορούσατε να χρησιμοποιήσετε εσείς στην τάξη σας και γιατί;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179</Words>
  <PresentationFormat>Προβολή στην οθόνη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Συγκέντρωση</vt:lpstr>
      <vt:lpstr>Παιδαγωγική αξιοποίηση του Διαδραστικού Πίνακα</vt:lpstr>
      <vt:lpstr>Διαδραστικός Πίνακας</vt:lpstr>
      <vt:lpstr>Τροφή για σκέψη Ι</vt:lpstr>
      <vt:lpstr>Διαφάνεια 4</vt:lpstr>
      <vt:lpstr>Τροφή για σκέψη ΙΙ</vt:lpstr>
      <vt:lpstr>Στάδιο 1</vt:lpstr>
      <vt:lpstr>Στάδιο 2</vt:lpstr>
      <vt:lpstr>Στάδιο 3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Παιδαγωγική αξιοποίηση του Διαδραστικού Πίνακα</dc:title>
  <dc:creator>New</dc:creator>
  <cp:lastModifiedBy>Sofia</cp:lastModifiedBy>
  <cp:revision>3</cp:revision>
  <dcterms:created xsi:type="dcterms:W3CDTF">2019-05-08T06:16:11Z</dcterms:created>
  <dcterms:modified xsi:type="dcterms:W3CDTF">2019-05-08T06:45:35Z</dcterms:modified>
</cp:coreProperties>
</file>