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0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4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4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1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2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7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2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0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C4706-9EFB-4250-A4FA-5D163C629B1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0A1E-FCAD-4FF8-BA31-50FFDFC13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6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7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2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4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Gkoltsiou Aikaterini</dc:creator>
  <cp:lastModifiedBy>Gkoltsiou Aikaterini</cp:lastModifiedBy>
  <cp:revision>1</cp:revision>
  <dcterms:created xsi:type="dcterms:W3CDTF">2021-09-21T07:21:36Z</dcterms:created>
  <dcterms:modified xsi:type="dcterms:W3CDTF">2021-09-21T07:21:55Z</dcterms:modified>
</cp:coreProperties>
</file>