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
  </p:notesMasterIdLst>
  <p:sldIdLst>
    <p:sldId id="256" r:id="rId2"/>
    <p:sldId id="257" r:id="rId3"/>
    <p:sldId id="258" r:id="rId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6" d="100"/>
          <a:sy n="86" d="100"/>
        </p:scale>
        <p:origin x="-2382" y="-60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18BD13-93FF-4D09-AD07-2834AE53E312}" type="datetimeFigureOut">
              <a:rPr lang="el-GR" smtClean="0"/>
              <a:pPr/>
              <a:t>19/6/2020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E90775-5680-422E-8DB6-DE9D7A77CC70}"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0E90775-5680-422E-8DB6-DE9D7A77CC70}"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0E90775-5680-422E-8DB6-DE9D7A77CC70}" type="slidenum">
              <a:rPr lang="el-GR" smtClean="0"/>
              <a:pPr/>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42CEA3-3058-4D43-AE35-B3DA76CB4003}" type="datetimeFigureOut">
              <a:rPr lang="el-GR" smtClean="0"/>
              <a:pPr/>
              <a:t>19/6/2020</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19/6/2020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19/6/2020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19/6/2020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19/6/2020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19/6/2020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19/6/2020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19/6/2020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19/6/2020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19/6/2020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19/6/2020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D3F1D1C4-C2D9-4231-9FB2-B2D9D97AA41D}"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42CEA3-3058-4D43-AE35-B3DA76CB4003}" type="datetimeFigureOut">
              <a:rPr lang="el-GR" smtClean="0"/>
              <a:pPr/>
              <a:t>19/6/2020</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F1D1C4-C2D9-4231-9FB2-B2D9D97AA41D}"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85728"/>
            <a:ext cx="7772400" cy="1143007"/>
          </a:xfrm>
          <a:effectLst>
            <a:outerShdw blurRad="50800" dist="38100" dir="5400000" algn="t" rotWithShape="0">
              <a:prstClr val="black">
                <a:alpha val="40000"/>
              </a:prstClr>
            </a:outerShdw>
          </a:effectLst>
        </p:spPr>
        <p:txBody>
          <a:bodyPr>
            <a:normAutofit/>
            <a:scene3d>
              <a:camera prst="orthographicFront"/>
              <a:lightRig rig="balanced" dir="t">
                <a:rot lat="0" lon="0" rev="2100000"/>
              </a:lightRig>
            </a:scene3d>
            <a:sp3d extrusionH="57150" prstMaterial="metal">
              <a:bevelT w="38100" h="25400"/>
              <a:contourClr>
                <a:schemeClr val="bg2"/>
              </a:contourClr>
            </a:sp3d>
          </a:bodyPr>
          <a:lstStyle/>
          <a:p>
            <a:pPr algn="ctr"/>
            <a:r>
              <a:rPr lang="el-GR" b="1" dirty="0" smtClean="0">
                <a:ln w="50800"/>
                <a:solidFill>
                  <a:schemeClr val="bg1">
                    <a:shade val="50000"/>
                  </a:schemeClr>
                </a:solidFill>
              </a:rPr>
              <a:t>Παιδική Εργασία </a:t>
            </a:r>
            <a:endParaRPr lang="el-GR" b="1" dirty="0">
              <a:ln w="50800"/>
              <a:solidFill>
                <a:schemeClr val="bg1">
                  <a:shade val="50000"/>
                </a:schemeClr>
              </a:solidFill>
            </a:endParaRPr>
          </a:p>
        </p:txBody>
      </p:sp>
      <p:sp>
        <p:nvSpPr>
          <p:cNvPr id="3" name="2 - Υπότιτλος"/>
          <p:cNvSpPr>
            <a:spLocks noGrp="1"/>
          </p:cNvSpPr>
          <p:nvPr>
            <p:ph type="subTitle" idx="1"/>
          </p:nvPr>
        </p:nvSpPr>
        <p:spPr>
          <a:xfrm>
            <a:off x="785786" y="1785926"/>
            <a:ext cx="8072494" cy="4429156"/>
          </a:xfrm>
        </p:spPr>
        <p:txBody>
          <a:bodyPr>
            <a:normAutofit/>
          </a:bodyPr>
          <a:lstStyle/>
          <a:p>
            <a:pPr algn="ctr"/>
            <a:r>
              <a:rPr lang="el-GR" sz="2800" dirty="0" smtClean="0">
                <a:solidFill>
                  <a:schemeClr val="tx1"/>
                </a:solidFill>
              </a:rPr>
              <a:t>Η παιδική εργασία  εμφανίστηκε έντονα στην κοινωνία μας από τον 19</a:t>
            </a:r>
            <a:r>
              <a:rPr lang="el-GR" sz="2800" baseline="30000" dirty="0" smtClean="0">
                <a:solidFill>
                  <a:schemeClr val="tx1"/>
                </a:solidFill>
              </a:rPr>
              <a:t>ο</a:t>
            </a:r>
            <a:r>
              <a:rPr lang="el-GR" sz="2800" dirty="0" smtClean="0">
                <a:solidFill>
                  <a:schemeClr val="tx1"/>
                </a:solidFill>
              </a:rPr>
              <a:t> αιώνα. Τα πιο πολλά παιδιά  που παυτούν θύματα παιδικής εργασίας είναι από φτωχές χώρες που οι άνθρωποι για να μπορέσουν να επιβιώσουν τα αναγκάζουν να δουλεύουν σκληρά. Επίσης τα  παιδιά αυτά είναι από 5 έως 14 ετών.</a:t>
            </a:r>
          </a:p>
          <a:p>
            <a:pPr algn="ctr"/>
            <a:r>
              <a:rPr lang="el-GR" sz="2800" dirty="0" smtClean="0">
                <a:solidFill>
                  <a:schemeClr val="tx1"/>
                </a:solidFill>
              </a:rPr>
              <a:t>Τα αγόρια συνήθως δούλευαν σε εργοστάσια και καλλιέργειες ενώ τα κορίτσια σε σπίτια ως παραδουλεύτρες και σε εργοστάσια ραπτικής .       </a:t>
            </a:r>
            <a:endParaRPr lang="el-GR" sz="2800" dirty="0">
              <a:solidFill>
                <a:schemeClr val="tx1"/>
              </a:solidFill>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4" name="3 - Θέση περιεχομένου" descr="1.jpg"/>
          <p:cNvPicPr>
            <a:picLocks noGrp="1" noChangeAspect="1"/>
          </p:cNvPicPr>
          <p:nvPr>
            <p:ph idx="1"/>
          </p:nvPr>
        </p:nvPicPr>
        <p:blipFill>
          <a:blip r:embed="rId3" cstate="print"/>
          <a:stretch>
            <a:fillRect/>
          </a:stretch>
        </p:blipFill>
        <p:spPr>
          <a:xfrm>
            <a:off x="457200" y="1571613"/>
            <a:ext cx="4471990" cy="1857387"/>
          </a:xfrm>
        </p:spPr>
      </p:pic>
      <p:pic>
        <p:nvPicPr>
          <p:cNvPr id="1027" name="Picture 3" descr="C:\Users\ΗΡ\Documents\22162_1_0_0.jpg"/>
          <p:cNvPicPr>
            <a:picLocks noChangeAspect="1" noChangeArrowheads="1"/>
          </p:cNvPicPr>
          <p:nvPr/>
        </p:nvPicPr>
        <p:blipFill>
          <a:blip r:embed="rId4" cstate="print"/>
          <a:srcRect/>
          <a:stretch>
            <a:fillRect/>
          </a:stretch>
        </p:blipFill>
        <p:spPr bwMode="auto">
          <a:xfrm>
            <a:off x="5000628" y="1500174"/>
            <a:ext cx="4000528" cy="2071702"/>
          </a:xfrm>
          <a:prstGeom prst="rect">
            <a:avLst/>
          </a:prstGeom>
          <a:noFill/>
        </p:spPr>
      </p:pic>
      <p:pic>
        <p:nvPicPr>
          <p:cNvPr id="1028" name="Picture 4" descr="C:\Users\ΗΡ\Documents\images.png"/>
          <p:cNvPicPr>
            <a:picLocks noChangeAspect="1" noChangeArrowheads="1"/>
          </p:cNvPicPr>
          <p:nvPr/>
        </p:nvPicPr>
        <p:blipFill>
          <a:blip r:embed="rId5" cstate="print"/>
          <a:srcRect/>
          <a:stretch>
            <a:fillRect/>
          </a:stretch>
        </p:blipFill>
        <p:spPr bwMode="auto">
          <a:xfrm>
            <a:off x="785786" y="3643314"/>
            <a:ext cx="7858180" cy="3000396"/>
          </a:xfrm>
          <a:prstGeom prst="rect">
            <a:avLst/>
          </a:prstGeom>
          <a:no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935480"/>
            <a:ext cx="8229600" cy="3136594"/>
          </a:xfrm>
        </p:spPr>
        <p:txBody>
          <a:bodyPr/>
          <a:lstStyle/>
          <a:p>
            <a:pPr>
              <a:buNone/>
            </a:pPr>
            <a:r>
              <a:rPr lang="el-GR" dirty="0" smtClean="0"/>
              <a:t>Πιστεύω πως αν δεν πάρει η κοινωνία κάποια μέτρα οι παραβάτες δεν θα σταματήσουν να εκμεταλλεύονται αυτά τα παιδιά και να καταπατούν τα δικαιώματα τους</a:t>
            </a:r>
          </a:p>
          <a:p>
            <a:pPr>
              <a:buNone/>
            </a:pPr>
            <a:r>
              <a:rPr lang="el-GR" dirty="0" smtClean="0"/>
              <a:t>Έτσι  εάν η κοινωνία τιμωρήσει τους παραβάτες τα παιδιά αυτά θα ανακτήσουν τα δικαιώματα τους και θα ζήσουν μια ζωή ευτυχισμένη και σύμφωνα με την ηλικία τους.             </a:t>
            </a:r>
            <a:endParaRPr lang="el-GR" dirty="0"/>
          </a:p>
        </p:txBody>
      </p:sp>
    </p:spTree>
  </p:cSld>
  <p:clrMapOvr>
    <a:masterClrMapping/>
  </p:clrMapOvr>
  <p:transition spd="med">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TotalTime>
  <Words>128</Words>
  <Application>Microsoft Office PowerPoint</Application>
  <PresentationFormat>Προβολή στην οθόνη (4:3)</PresentationFormat>
  <Paragraphs>7</Paragraphs>
  <Slides>3</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3</vt:i4>
      </vt:variant>
    </vt:vector>
  </HeadingPairs>
  <TitlesOfParts>
    <vt:vector size="4" baseType="lpstr">
      <vt:lpstr>Ροή</vt:lpstr>
      <vt:lpstr>Παιδική Εργασία </vt:lpstr>
      <vt:lpstr>Διαφάνεια 2</vt:lpstr>
      <vt:lpstr>Διαφάνεια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Παιδική Εργασία</dc:title>
  <dc:creator>ΗΡ</dc:creator>
  <cp:lastModifiedBy>Pc User</cp:lastModifiedBy>
  <cp:revision>6</cp:revision>
  <dcterms:created xsi:type="dcterms:W3CDTF">2020-05-28T12:06:51Z</dcterms:created>
  <dcterms:modified xsi:type="dcterms:W3CDTF">2020-06-19T17:18:04Z</dcterms:modified>
</cp:coreProperties>
</file>