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2B710-FAFA-4AE2-AB08-3FAE4CAEF42B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F2130-5A04-423A-9056-AB7872EA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F2130-5A04-423A-9056-AB7872EAB24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CCE4-AD24-4D0F-9DCD-07C22AFD9B2D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0E1E-4AFE-46A1-9A27-D9CE6207B01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571472" y="2071678"/>
            <a:ext cx="8001056" cy="157163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400" dirty="0" smtClean="0"/>
              <a:t>Η ΠΑΙΔΙΚΗ ΕΡΓΑΣΙΑ</a:t>
            </a:r>
            <a:endParaRPr lang="el-GR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2800" dirty="0" smtClean="0"/>
              <a:t>Μερικές δεκαετίες πριν δεν υπήρχε </a:t>
            </a:r>
            <a:r>
              <a:rPr lang="el-GR" sz="2800" dirty="0"/>
              <a:t> η επιλογή για το αν θα δουλέψεις ή θα σπουδάσεις καθώς η οικογένεια χρειαζότανε χρήματα γι' αυτό τα μικρά παιδιά βοηθούσαν τους γονείς του στις αγροτικές κυρίως εργασίες και έτσι πήγαιναν μόνο για λίγα χρόνια σχολείο ή πολλές φορές και καθόλου. </a:t>
            </a:r>
          </a:p>
        </p:txBody>
      </p:sp>
      <p:pic>
        <p:nvPicPr>
          <p:cNvPr id="7" name="6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571480"/>
            <a:ext cx="4500594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Τα παιδιά πρέπει να παίζουν όχι να εργάζονται</a:t>
            </a:r>
            <a:endParaRPr lang="el-GR" dirty="0">
              <a:solidFill>
                <a:srgbClr val="7030A0"/>
              </a:solidFill>
            </a:endParaRPr>
          </a:p>
        </p:txBody>
      </p:sp>
      <p:pic>
        <p:nvPicPr>
          <p:cNvPr id="7" name="6 - Θέση περιεχομένου" descr="αρχείο λήψης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000240"/>
            <a:ext cx="6786610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Κλασικό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17</Words>
  <Application>Microsoft Office PowerPoint</Application>
  <PresentationFormat>Προβολή στην οθόνη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Τα παιδιά πρέπει να παίζουν όχι να εργάζονται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PC</dc:creator>
  <cp:lastModifiedBy>Pc User</cp:lastModifiedBy>
  <cp:revision>4</cp:revision>
  <dcterms:created xsi:type="dcterms:W3CDTF">2020-05-28T13:23:51Z</dcterms:created>
  <dcterms:modified xsi:type="dcterms:W3CDTF">2020-06-19T17:19:11Z</dcterms:modified>
</cp:coreProperties>
</file>