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867-F1F7-439F-A883-E523A276D374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C7AB-F91F-4CA1-BA8E-91A41148A27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3061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867-F1F7-439F-A883-E523A276D374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C7AB-F91F-4CA1-BA8E-91A41148A27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6940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867-F1F7-439F-A883-E523A276D374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C7AB-F91F-4CA1-BA8E-91A41148A27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4823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867-F1F7-439F-A883-E523A276D374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C7AB-F91F-4CA1-BA8E-91A41148A27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5610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867-F1F7-439F-A883-E523A276D374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C7AB-F91F-4CA1-BA8E-91A41148A27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9295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867-F1F7-439F-A883-E523A276D374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C7AB-F91F-4CA1-BA8E-91A41148A27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9601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867-F1F7-439F-A883-E523A276D374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C7AB-F91F-4CA1-BA8E-91A41148A27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3901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867-F1F7-439F-A883-E523A276D374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C7AB-F91F-4CA1-BA8E-91A41148A27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0290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867-F1F7-439F-A883-E523A276D374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C7AB-F91F-4CA1-BA8E-91A41148A27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8921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867-F1F7-439F-A883-E523A276D374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C7AB-F91F-4CA1-BA8E-91A41148A27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8440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867-F1F7-439F-A883-E523A276D374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C7AB-F91F-4CA1-BA8E-91A41148A27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3540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DA867-F1F7-439F-A883-E523A276D374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C7AB-F91F-4CA1-BA8E-91A41148A27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5956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7772400" cy="1467594"/>
          </a:xfrm>
        </p:spPr>
        <p:txBody>
          <a:bodyPr/>
          <a:lstStyle/>
          <a:p>
            <a:r>
              <a:rPr lang="el-GR" dirty="0" smtClean="0"/>
              <a:t>ΠΑΙΔΙΚΗ ΕΡΓΑΣΙΑ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Ο όρος</a:t>
            </a:r>
            <a:r>
              <a:rPr lang="el-GR" b="1" dirty="0" smtClean="0"/>
              <a:t> παιδική εργασία </a:t>
            </a:r>
            <a:r>
              <a:rPr lang="el-GR" dirty="0" smtClean="0"/>
              <a:t>αναφέρεται στην εκμετάλλευση των παιδιών μέσω οποιασδήποτε μορφής εργασίας που στερεί που τους αφαιρεί το δικαίωμα από την εκπαίδευση και είναι ψυχικά, σωματικά, κοινωνικά ή ηθικά </a:t>
            </a:r>
            <a:r>
              <a:rPr lang="el-GR" dirty="0" smtClean="0"/>
              <a:t>επιζήμια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l-GR" dirty="0" smtClean="0"/>
              <a:t>Η εκμετάλλευση αυτή απαγορεύεται από τη νομοθεσία σε παγκόσμιο </a:t>
            </a:r>
            <a:r>
              <a:rPr lang="el-GR" dirty="0" smtClean="0"/>
              <a:t>επίπεδο. </a:t>
            </a:r>
            <a:r>
              <a:rPr lang="el-GR" dirty="0" smtClean="0"/>
              <a:t>Εξαιρέσεις περιλαμβάνουν τα παιδιά καλλιτέχνες, τα οικογενειακά καθήκοντα και ορισμένες μορφές παιδικής εργασίας που ασκούνται από αυτόχθονες πληθυσμούς όπως οι </a:t>
            </a:r>
            <a:r>
              <a:rPr lang="el-GR" dirty="0" err="1" smtClean="0"/>
              <a:t>Άμις</a:t>
            </a:r>
            <a:r>
              <a:rPr lang="en-US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84936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ΕΙΚΟΝΕΣ ΠΑΙΔΙΚΗΣ ΕΡΓΑΣΙΑΣ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2466975" cy="278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7562" y="2132856"/>
            <a:ext cx="2428875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132856"/>
            <a:ext cx="259080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8796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73</Words>
  <Application>Microsoft Office PowerPoint</Application>
  <PresentationFormat>Προβολή στην οθόνη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Office Theme</vt:lpstr>
      <vt:lpstr>ΠΑΙΔΙΚΗ ΕΡΓΑΣΙΑ</vt:lpstr>
      <vt:lpstr>ΕΙΚΟΝΕΣ ΠΑΙΔΙΚΗΣ ΕΡΓΑΣΙΑΣ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ΠΑΙΔΙΚΗ ΕΡΓΑΣΙΑ</dc:title>
  <dc:creator>Windows 10</dc:creator>
  <cp:lastModifiedBy>Pc User</cp:lastModifiedBy>
  <cp:revision>2</cp:revision>
  <dcterms:created xsi:type="dcterms:W3CDTF">2020-05-31T18:59:09Z</dcterms:created>
  <dcterms:modified xsi:type="dcterms:W3CDTF">2020-06-19T17:26:08Z</dcterms:modified>
</cp:coreProperties>
</file>