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19/6/2020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-vVDzdt2Kc" TargetMode="External"/><Relationship Id="rId2" Type="http://schemas.openxmlformats.org/officeDocument/2006/relationships/hyperlink" Target="https://www.youtube.com/watch?v=4EtCqCNZ4E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i="1" dirty="0" smtClean="0"/>
              <a:t>Παιδική Εργασία</a:t>
            </a:r>
            <a:endParaRPr lang="el-GR" sz="3600" b="1" i="1" dirty="0"/>
          </a:p>
        </p:txBody>
      </p:sp>
      <p:pic>
        <p:nvPicPr>
          <p:cNvPr id="161794" name="Picture 2" descr="ΣΥΝΕΠΕΙΕΣ - Παιδικη Εργασι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413851" cy="1928826"/>
          </a:xfrm>
          <a:prstGeom prst="rect">
            <a:avLst/>
          </a:prstGeom>
          <a:noFill/>
        </p:spPr>
      </p:pic>
      <p:sp>
        <p:nvSpPr>
          <p:cNvPr id="6" name="5 - Επεξήγηση με σύννεφο"/>
          <p:cNvSpPr/>
          <p:nvPr/>
        </p:nvSpPr>
        <p:spPr>
          <a:xfrm>
            <a:off x="3500430" y="1142984"/>
            <a:ext cx="5429288" cy="2143140"/>
          </a:xfrm>
          <a:prstGeom prst="cloudCallout">
            <a:avLst>
              <a:gd name="adj1" fmla="val -43534"/>
              <a:gd name="adj2" fmla="val 70063"/>
            </a:avLst>
          </a:prstGeom>
          <a:ln>
            <a:solidFill>
              <a:schemeClr val="bg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Η παιδική εργασία αναφέρεται στην εκμετάλλευση των παιδιών μέσω οποιαδήποτε μορφής εργασίας που στερεί τα δικαιώματα από την εκπαίδευση και είναι ψυχικά,σωματικά κοινωνικά ή ηθικά πιεσμένα.</a:t>
            </a:r>
            <a:endParaRPr lang="el-GR" sz="1600" dirty="0"/>
          </a:p>
        </p:txBody>
      </p:sp>
      <p:sp>
        <p:nvSpPr>
          <p:cNvPr id="161796" name="AutoShape 4" descr="200 εκατομμύρια παιδιά εμπλέκονται σε παιδική εργασί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61798" name="AutoShape 6" descr="200 εκατομμύρια παιδιά εμπλέκονται σε παιδική εργασί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357158" y="4143380"/>
            <a:ext cx="3429024" cy="2000264"/>
          </a:xfrm>
          <a:prstGeom prst="roundRect">
            <a:avLst>
              <a:gd name="adj" fmla="val 1174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εκμετάλλευση απαγορεύεται από την νομοθεσία σε παγκόσμιο επίπεδο.Όμως υπάρχουν και εξαιρέσεις που τα παιδία δουλεύουν από πρόθεση για να βοηθήσουν τους γονείς τους στις δικές τους δουλειές.</a:t>
            </a:r>
            <a:endParaRPr lang="el-GR" dirty="0"/>
          </a:p>
        </p:txBody>
      </p:sp>
      <p:pic>
        <p:nvPicPr>
          <p:cNvPr id="161802" name="Picture 10" descr="Θλιβερά Στοιχεία! 218 Εκατομμύρια Παιδιά στην Παιδική Εργασία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714752"/>
            <a:ext cx="4195125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1691680" y="3105835"/>
            <a:ext cx="5166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www.youtube.com/watch?v=4EtCqCNZ4Ek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https://www.youtube.com/watch?v=5-vVDzdt2Kc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64</Words>
  <Application>Microsoft Office PowerPoint</Application>
  <PresentationFormat>Προβολή στην οθόνη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Διαστημικό</vt:lpstr>
      <vt:lpstr>Παιδική Εργασία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Παιδική Εργασία</dc:title>
  <dc:creator>Samsung</dc:creator>
  <cp:lastModifiedBy>Pc User</cp:lastModifiedBy>
  <cp:revision>6</cp:revision>
  <dcterms:created xsi:type="dcterms:W3CDTF">2020-05-25T14:16:04Z</dcterms:created>
  <dcterms:modified xsi:type="dcterms:W3CDTF">2020-06-19T18:04:33Z</dcterms:modified>
</cp:coreProperties>
</file>