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00"/>
    <a:srgbClr val="F9D107"/>
    <a:srgbClr val="A2C7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2E9C-2897-4BD4-9D09-89E1895E8023}" type="datetimeFigureOut">
              <a:rPr lang="el-GR" smtClean="0"/>
              <a:pPr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5E9B4-9164-4E79-80EF-F6394293019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Έλλειψη"/>
          <p:cNvSpPr/>
          <p:nvPr/>
        </p:nvSpPr>
        <p:spPr>
          <a:xfrm>
            <a:off x="2339752" y="1340768"/>
            <a:ext cx="3960440" cy="396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80920" cy="1614041"/>
          </a:xfrm>
        </p:spPr>
        <p:txBody>
          <a:bodyPr/>
          <a:lstStyle/>
          <a:p>
            <a:r>
              <a:rPr lang="el-GR" dirty="0" smtClean="0">
                <a:latin typeface="Book Antiqua" pitchFamily="18" charset="0"/>
              </a:rPr>
              <a:t>Ο μπούφος που δεν μπορούσε να κάνει </a:t>
            </a:r>
            <a:r>
              <a:rPr lang="el-GR" dirty="0" err="1" smtClean="0">
                <a:latin typeface="Book Antiqua" pitchFamily="18" charset="0"/>
              </a:rPr>
              <a:t>μπου</a:t>
            </a:r>
            <a:r>
              <a:rPr lang="el-GR" dirty="0" smtClean="0">
                <a:latin typeface="Book Antiqua" pitchFamily="18" charset="0"/>
              </a:rPr>
              <a:t> </a:t>
            </a:r>
            <a:endParaRPr lang="el-GR" dirty="0">
              <a:latin typeface="Book Antiqua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1080120"/>
          </a:xfrm>
        </p:spPr>
        <p:txBody>
          <a:bodyPr/>
          <a:lstStyle/>
          <a:p>
            <a:r>
              <a:rPr lang="el-GR" dirty="0" smtClean="0"/>
              <a:t>Των Ρόμπερτ </a:t>
            </a:r>
            <a:r>
              <a:rPr lang="el-GR" dirty="0" err="1" smtClean="0"/>
              <a:t>Φίσερ</a:t>
            </a:r>
            <a:r>
              <a:rPr lang="el-GR" dirty="0" smtClean="0"/>
              <a:t> και </a:t>
            </a:r>
            <a:r>
              <a:rPr lang="el-GR" dirty="0" err="1" smtClean="0"/>
              <a:t>Μπεθ</a:t>
            </a:r>
            <a:r>
              <a:rPr lang="el-GR" dirty="0" smtClean="0"/>
              <a:t> </a:t>
            </a:r>
            <a:r>
              <a:rPr lang="el-GR" dirty="0" err="1" smtClean="0"/>
              <a:t>Κέλι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824536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Στάση ηρώων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23528" y="3140968"/>
            <a:ext cx="4040188" cy="639762"/>
          </a:xfrm>
        </p:spPr>
        <p:txBody>
          <a:bodyPr/>
          <a:lstStyle/>
          <a:p>
            <a:pPr algn="ctr"/>
            <a:r>
              <a:rPr lang="el-GR" dirty="0" smtClean="0"/>
              <a:t>Διαφωνώ: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4040188" cy="3951288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     με την στάση της σκυλίτσας η οποία είναι ντροπαλή και φοβάται πολύ εύκολα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Θα επέλεγα: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     την στάση του Γρύλλου, ο οποίος είναι γενναίος, σοφός και αποφασιστικός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- Σύννεφο"/>
          <p:cNvSpPr/>
          <p:nvPr/>
        </p:nvSpPr>
        <p:spPr>
          <a:xfrm>
            <a:off x="6660232" y="836712"/>
            <a:ext cx="2016224" cy="864096"/>
          </a:xfrm>
          <a:prstGeom prst="cloud">
            <a:avLst/>
          </a:prstGeom>
          <a:solidFill>
            <a:srgbClr val="FFA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Στρογγυλεμένο ορθογώνιο"/>
          <p:cNvSpPr/>
          <p:nvPr/>
        </p:nvSpPr>
        <p:spPr>
          <a:xfrm>
            <a:off x="3059832" y="2852936"/>
            <a:ext cx="1152128" cy="43204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Στρογγυλεμένο ορθογώνιο"/>
          <p:cNvSpPr/>
          <p:nvPr/>
        </p:nvSpPr>
        <p:spPr>
          <a:xfrm>
            <a:off x="1547664" y="3284984"/>
            <a:ext cx="1224136" cy="4320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Στρογγυλεμένο ορθογώνιο"/>
          <p:cNvSpPr/>
          <p:nvPr/>
        </p:nvSpPr>
        <p:spPr>
          <a:xfrm>
            <a:off x="251520" y="2852936"/>
            <a:ext cx="1152128" cy="432048"/>
          </a:xfrm>
          <a:prstGeom prst="roundRect">
            <a:avLst/>
          </a:prstGeom>
          <a:solidFill>
            <a:srgbClr val="F9D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Αφηγηματικοί τρόποι και το είδος του αφηγητή</a:t>
            </a:r>
            <a:endParaRPr lang="el-GR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H="1">
            <a:off x="899592" y="1052736"/>
            <a:ext cx="720080" cy="169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2123728" y="1124744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2771800" y="1052736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23528" y="28529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Διάλογος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1547664" y="32849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περιγραφή</a:t>
            </a:r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3059832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Αφήγηση</a:t>
            </a:r>
          </a:p>
        </p:txBody>
      </p:sp>
      <p:sp>
        <p:nvSpPr>
          <p:cNvPr id="32" name="31 - Δεξιό βέλος"/>
          <p:cNvSpPr/>
          <p:nvPr/>
        </p:nvSpPr>
        <p:spPr>
          <a:xfrm>
            <a:off x="5652120" y="1196752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TextBox"/>
          <p:cNvSpPr txBox="1"/>
          <p:nvPr/>
        </p:nvSpPr>
        <p:spPr>
          <a:xfrm>
            <a:off x="6804248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παντογνώστης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Στρογγυλεμένο ορθογώνιο"/>
          <p:cNvSpPr/>
          <p:nvPr/>
        </p:nvSpPr>
        <p:spPr>
          <a:xfrm>
            <a:off x="1835696" y="404664"/>
            <a:ext cx="496855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/>
          <a:lstStyle/>
          <a:p>
            <a:r>
              <a:rPr lang="el-GR" dirty="0" smtClean="0"/>
              <a:t>Σκιαγράφηση ήρωα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3568" y="1988840"/>
            <a:ext cx="4042792" cy="4209331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Αρχικά:</a:t>
            </a:r>
          </a:p>
          <a:p>
            <a:r>
              <a:rPr lang="el-GR" dirty="0" smtClean="0"/>
              <a:t>Ντροπαλή</a:t>
            </a:r>
          </a:p>
          <a:p>
            <a:r>
              <a:rPr lang="el-GR" dirty="0" smtClean="0"/>
              <a:t>Φοβάται με το </a:t>
            </a:r>
            <a:r>
              <a:rPr lang="el-GR" dirty="0" err="1" smtClean="0"/>
              <a:t>ο,τιδήποτε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3736" y="1844824"/>
            <a:ext cx="4100264" cy="4209331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Στο τέλος:</a:t>
            </a:r>
          </a:p>
          <a:p>
            <a:r>
              <a:rPr lang="el-GR" dirty="0" smtClean="0"/>
              <a:t>Δυναμική</a:t>
            </a:r>
          </a:p>
          <a:p>
            <a:r>
              <a:rPr lang="el-GR" dirty="0" smtClean="0"/>
              <a:t>Θαρραλέα</a:t>
            </a:r>
          </a:p>
          <a:p>
            <a:r>
              <a:rPr lang="el-GR" dirty="0" smtClean="0"/>
              <a:t>Γενναία</a:t>
            </a:r>
          </a:p>
          <a:p>
            <a:r>
              <a:rPr lang="el-GR" dirty="0" smtClean="0"/>
              <a:t>Ατρόμητη</a:t>
            </a:r>
          </a:p>
          <a:p>
            <a:r>
              <a:rPr lang="el-GR" dirty="0" smtClean="0"/>
              <a:t>Πιστεύει στον εαυτό της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979712" y="126876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Σκυλίτσα</a:t>
            </a:r>
            <a:endParaRPr lang="el-GR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275856" y="1844824"/>
            <a:ext cx="144016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ύλεμα διαγώνιας γωνίας του ορθογωνίου"/>
          <p:cNvSpPr/>
          <p:nvPr/>
        </p:nvSpPr>
        <p:spPr>
          <a:xfrm>
            <a:off x="5724128" y="1628800"/>
            <a:ext cx="1944216" cy="576064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τρογγύλεμα διαγώνιας γωνίας του ορθογωνίου"/>
          <p:cNvSpPr/>
          <p:nvPr/>
        </p:nvSpPr>
        <p:spPr>
          <a:xfrm>
            <a:off x="1331640" y="1628800"/>
            <a:ext cx="2304256" cy="57606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Συγγραφείς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Ρόμπερτ </a:t>
            </a:r>
            <a:r>
              <a:rPr lang="el-GR" dirty="0" err="1" smtClean="0"/>
              <a:t>Φίσερ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sz="2200" dirty="0" smtClean="0"/>
              <a:t>διάσημος αμερικανός συγγραφέας κωμωδιών</a:t>
            </a:r>
          </a:p>
          <a:p>
            <a:r>
              <a:rPr lang="el-GR" sz="2200" dirty="0" smtClean="0"/>
              <a:t>Έχει υπογράψει περισσότερα από τετρακόσια ραδιοφωνικά και χίλια τηλεοπτικά προγράμματα, καθώς και πολυάριθμα θεατρικά σόου για το </a:t>
            </a:r>
            <a:r>
              <a:rPr lang="el-GR" sz="2200" dirty="0" err="1" smtClean="0"/>
              <a:t>Μπρόντγουεϊ</a:t>
            </a:r>
            <a:endParaRPr lang="el-GR" sz="2200" dirty="0" smtClean="0"/>
          </a:p>
          <a:p>
            <a:r>
              <a:rPr lang="el-GR" sz="2200" dirty="0" smtClean="0"/>
              <a:t>Συγγραφικό έργο:  Ο ιππότης με τη σκουριασμένη πανοπλία, ο Μπούφο που δεν μπορούσε να κάνει </a:t>
            </a:r>
            <a:r>
              <a:rPr lang="el-GR" sz="2200" dirty="0" err="1" smtClean="0"/>
              <a:t>μπου</a:t>
            </a:r>
            <a:r>
              <a:rPr lang="el-GR" sz="2200" dirty="0" smtClean="0"/>
              <a:t> και ο γάτος που βρήκε τον θεό</a:t>
            </a:r>
          </a:p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Μπεθ</a:t>
            </a:r>
            <a:r>
              <a:rPr lang="el-GR" dirty="0" smtClean="0"/>
              <a:t> </a:t>
            </a:r>
            <a:r>
              <a:rPr lang="el-GR" dirty="0" err="1" smtClean="0"/>
              <a:t>Κέλι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συγγραφέας, ηθοποιός και συνθέτης</a:t>
            </a:r>
          </a:p>
          <a:p>
            <a:r>
              <a:rPr lang="el-GR" sz="2000" dirty="0" smtClean="0"/>
              <a:t>Ξεκίνησε την καριέρα της ως συγγραφέας εκπαιδευτικών και διαφημιστικών κειμένων</a:t>
            </a:r>
          </a:p>
          <a:p>
            <a:r>
              <a:rPr lang="el-GR" sz="2000" dirty="0" smtClean="0"/>
              <a:t>Έχει δημοσιεύσει πολλά άρθρα, δοκίμια, σύντομα αφηγηματικά κείμενα και ποιήματα σε διάφορα αμερικανικά περιοδικά.</a:t>
            </a:r>
            <a:endParaRPr lang="el-GR" sz="2000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2699792" y="260648"/>
            <a:ext cx="3672408" cy="1152128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Έλλειψη"/>
          <p:cNvSpPr/>
          <p:nvPr/>
        </p:nvSpPr>
        <p:spPr>
          <a:xfrm>
            <a:off x="1475656" y="1124744"/>
            <a:ext cx="5760640" cy="576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l-GR" dirty="0" smtClean="0"/>
              <a:t>Η ζωγραφιά μου</a:t>
            </a:r>
            <a:endParaRPr lang="el-GR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2339752" y="404664"/>
            <a:ext cx="4392488" cy="136815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Χειρόγραφο_2021-06-08_2244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074" y="1340768"/>
            <a:ext cx="6617262" cy="535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/>
          <a:lstStyle/>
          <a:p>
            <a:pPr algn="l"/>
            <a:r>
              <a:rPr lang="el-GR" dirty="0" smtClean="0"/>
              <a:t>ΔΗΜΗΤΡΗΣ Κ.</a:t>
            </a:r>
            <a:endParaRPr lang="el-GR" dirty="0" smtClean="0"/>
          </a:p>
          <a:p>
            <a:pPr algn="l"/>
            <a:r>
              <a:rPr lang="el-GR" dirty="0" smtClean="0"/>
              <a:t>Α΄ Γυμνασίου</a:t>
            </a:r>
          </a:p>
          <a:p>
            <a:pPr algn="l"/>
            <a:r>
              <a:rPr lang="el-GR" dirty="0" smtClean="0"/>
              <a:t>Σχολικό Έτος 2020-2021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Λίγα λόγια για το βιβλίο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l-GR" dirty="0" smtClean="0"/>
              <a:t>Το βιβλίο περιέχει 4 ιστορίες που μας βοηθούν να συλλογιστούμε πάνω σε θέματα που αφορούν την ανθρώπινη ψυχή.</a:t>
            </a:r>
            <a:endParaRPr lang="el-GR" dirty="0"/>
          </a:p>
        </p:txBody>
      </p:sp>
      <p:sp>
        <p:nvSpPr>
          <p:cNvPr id="4" name="3 - Μισό πλαίσιο"/>
          <p:cNvSpPr/>
          <p:nvPr/>
        </p:nvSpPr>
        <p:spPr>
          <a:xfrm>
            <a:off x="251520" y="116632"/>
            <a:ext cx="1800200" cy="1656000"/>
          </a:xfrm>
          <a:prstGeom prst="halfFrame">
            <a:avLst>
              <a:gd name="adj1" fmla="val 16612"/>
              <a:gd name="adj2" fmla="val 2050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4 - Μισό πλαίσιο"/>
          <p:cNvSpPr/>
          <p:nvPr/>
        </p:nvSpPr>
        <p:spPr>
          <a:xfrm flipH="1" flipV="1">
            <a:off x="7164288" y="5085184"/>
            <a:ext cx="1800200" cy="1512000"/>
          </a:xfrm>
          <a:prstGeom prst="halfFrame">
            <a:avLst>
              <a:gd name="adj1" fmla="val 16612"/>
              <a:gd name="adj2" fmla="val 2050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131840" y="260648"/>
            <a:ext cx="3024336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ιστορία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28801"/>
            <a:ext cx="8435280" cy="648072"/>
          </a:xfrm>
        </p:spPr>
        <p:txBody>
          <a:bodyPr/>
          <a:lstStyle/>
          <a:p>
            <a:pPr>
              <a:buNone/>
            </a:pPr>
            <a:r>
              <a:rPr lang="el-GR" dirty="0"/>
              <a:t>Ο Μπούφος που δεν μπορούσε να κάνει </a:t>
            </a:r>
            <a:r>
              <a:rPr lang="el-GR" dirty="0" err="1"/>
              <a:t>μπου</a:t>
            </a:r>
            <a:r>
              <a:rPr lang="el-GR" dirty="0"/>
              <a:t>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263691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μικρός Μπούφος γεννήθηκε διαφορετικός από τους άλλους μπούφους, </a:t>
            </a:r>
            <a:r>
              <a:rPr lang="el-GR" sz="2000" dirty="0" err="1" smtClean="0"/>
              <a:t>γί</a:t>
            </a:r>
            <a:r>
              <a:rPr lang="el-GR" sz="2000" dirty="0" smtClean="0"/>
              <a:t>’ αυτό και εξορίστηκε από το δάσος. Έτσι μαζί με ένα παπάκι με παρόμοια εμπειρία ξεκινάνε οι περιπέτειές τους.</a:t>
            </a:r>
            <a:endParaRPr lang="el-GR" sz="2000" dirty="0"/>
          </a:p>
        </p:txBody>
      </p:sp>
      <p:pic>
        <p:nvPicPr>
          <p:cNvPr id="5" name="4 - Εικόνα" descr="cute-baby-duck-isolated_159446-5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573016"/>
            <a:ext cx="3068960" cy="3068960"/>
          </a:xfrm>
          <a:prstGeom prst="rect">
            <a:avLst/>
          </a:prstGeom>
        </p:spPr>
      </p:pic>
      <p:pic>
        <p:nvPicPr>
          <p:cNvPr id="6" name="5 - Εικόνα" descr="maxresdefau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88640" y="3501008"/>
            <a:ext cx="4700014" cy="264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131840" y="260648"/>
            <a:ext cx="2880320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itchFamily="34" charset="0"/>
                <a:cs typeface="Arial" pitchFamily="34" charset="0"/>
              </a:rPr>
              <a:t>2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ιστορία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 anchor="t"/>
          <a:lstStyle/>
          <a:p>
            <a:pPr algn="ctr">
              <a:buNone/>
            </a:pPr>
            <a:r>
              <a:rPr lang="el-GR" dirty="0"/>
              <a:t>Ο πιο μικρός </a:t>
            </a:r>
            <a:r>
              <a:rPr lang="el-GR" dirty="0" err="1"/>
              <a:t>πεταλούδος</a:t>
            </a:r>
            <a:endParaRPr lang="el-GR" dirty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39552" y="270892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Όταν ο μικρός </a:t>
            </a:r>
            <a:r>
              <a:rPr lang="el-GR" sz="2000" dirty="0" err="1" smtClean="0"/>
              <a:t>πεταλούδος</a:t>
            </a:r>
            <a:r>
              <a:rPr lang="el-GR" sz="2000" dirty="0" smtClean="0"/>
              <a:t> μαθαίνει πως το προσδόκιμο ζωής του είναι μια μέρα βρίσκει την αφορμή να ζήσει τρομερές περιπέτειες με την αγαπημένη του.</a:t>
            </a:r>
            <a:endParaRPr lang="el-GR" sz="2000" dirty="0"/>
          </a:p>
        </p:txBody>
      </p:sp>
      <p:pic>
        <p:nvPicPr>
          <p:cNvPr id="6" name="5 - Εικόνα" descr="shutterstock_1141880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743908"/>
            <a:ext cx="6228184" cy="311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3131840" y="332656"/>
            <a:ext cx="2952328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itchFamily="34" charset="0"/>
                <a:cs typeface="Arial" pitchFamily="34" charset="0"/>
              </a:rPr>
              <a:t>3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ιστορία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l-GR" dirty="0"/>
              <a:t>Ο Κούκος που δεν του άρεσε να κάνει κούκου. 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39552" y="234888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Μετά από ένα αρνητικό σχόλιο για τη φωνή του Κούκου, αυτός γύρισε </a:t>
            </a:r>
            <a:r>
              <a:rPr lang="el-GR" sz="2000" dirty="0"/>
              <a:t>όλο τον κόσμο για να βρει ένα τραγούδι που θα ευχαριστούσε τους πάντες</a:t>
            </a:r>
            <a:r>
              <a:rPr lang="el-GR" sz="2000" dirty="0" smtClean="0"/>
              <a:t> . Αυτό που κατάφερε τελικά είναι να εκτιμήσει τη φωνή του όπως είναι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293694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Στρογγυλεμένο ορθογώνιο"/>
          <p:cNvSpPr/>
          <p:nvPr/>
        </p:nvSpPr>
        <p:spPr>
          <a:xfrm>
            <a:off x="3131840" y="332656"/>
            <a:ext cx="2880320" cy="1008112"/>
          </a:xfrm>
          <a:prstGeom prst="roundRect">
            <a:avLst/>
          </a:prstGeom>
          <a:solidFill>
            <a:srgbClr val="F9D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itchFamily="34" charset="0"/>
                <a:cs typeface="Arial" pitchFamily="34" charset="0"/>
              </a:rPr>
              <a:t>4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ιστορία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dirty="0"/>
              <a:t>Η ανήσυχη σκυλίτσα και ο </a:t>
            </a:r>
            <a:r>
              <a:rPr lang="el-GR" dirty="0" smtClean="0"/>
              <a:t>ευσυνείδητος  </a:t>
            </a:r>
            <a:r>
              <a:rPr lang="el-GR" dirty="0"/>
              <a:t>Γρύλλος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39552" y="256490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dirty="0" err="1" smtClean="0"/>
              <a:t>Νταιάνα</a:t>
            </a:r>
            <a:r>
              <a:rPr lang="el-GR" sz="2000" dirty="0" smtClean="0"/>
              <a:t>, ένας ευαίσθητος σκύλος γνωρίζει έναν γρύλλο ο οποίος την βοηθά να ξεπεράσει όλους τους φόβους της.</a:t>
            </a:r>
            <a:endParaRPr lang="el-GR" sz="2000" dirty="0"/>
          </a:p>
        </p:txBody>
      </p:sp>
      <p:pic>
        <p:nvPicPr>
          <p:cNvPr id="6" name="5 - Εικόνα" descr="_methode_times_prod_web_bin_c8ddbf24-b139-11e8-a553-a0ee9be48bc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185902"/>
            <a:ext cx="1008027" cy="672098"/>
          </a:xfrm>
          <a:prstGeom prst="rect">
            <a:avLst/>
          </a:prstGeom>
        </p:spPr>
      </p:pic>
      <p:pic>
        <p:nvPicPr>
          <p:cNvPr id="7" name="6 - Εικόνα" descr="9168c1c48cf7ead8ffa2c0160e072f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708920"/>
            <a:ext cx="5273824" cy="527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5472608" y="5301208"/>
            <a:ext cx="2627784" cy="1008112"/>
          </a:xfrm>
          <a:prstGeom prst="roundRect">
            <a:avLst/>
          </a:prstGeom>
          <a:solidFill>
            <a:srgbClr val="F9D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1728192" y="4869160"/>
            <a:ext cx="2627784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2051720" y="3068960"/>
            <a:ext cx="2123728" cy="72008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5652120" y="2564904"/>
            <a:ext cx="2627784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35496" y="2204864"/>
            <a:ext cx="2627784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Μηνύματα του βιβλίου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2768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γενναιότητα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411760" y="31409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θάρρος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24128" y="263691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αυτοπεποίθηση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907704" y="494116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αυτοεκτίμηση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364088" y="537321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</a:rPr>
              <a:t>Ζήσε την κάθε στιγμή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1691680" y="404664"/>
            <a:ext cx="5688632" cy="864096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Αποσπάσματα μου με εντυπωσίασαν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132856"/>
            <a:ext cx="7920880" cy="2808312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    Ένα απόσπασμα του βιβλίου που με εντυπωσίασε περισσότερο είναι όταν η </a:t>
            </a:r>
            <a:r>
              <a:rPr lang="el-GR" dirty="0" err="1" smtClean="0"/>
              <a:t>Ντάινα</a:t>
            </a:r>
            <a:r>
              <a:rPr lang="el-GR" dirty="0" smtClean="0"/>
              <a:t> , η σκυλίτσα βρίσκει το θάρρος να συστηθεί στον Κλιντ Ίστγουντ αφήνοντας όλους τους φόβους της πίσω.</a:t>
            </a:r>
          </a:p>
          <a:p>
            <a:endParaRPr lang="el-GR" dirty="0"/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1187624" y="1196752"/>
            <a:ext cx="6696744" cy="0"/>
          </a:xfrm>
          <a:prstGeom prst="line">
            <a:avLst/>
          </a:prstGeom>
          <a:ln w="38100">
            <a:solidFill>
              <a:srgbClr val="A2C72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- Στρογγύλεμα της γωνίας της ίδιας πλευράς του ορθογωνίου"/>
          <p:cNvSpPr/>
          <p:nvPr/>
        </p:nvSpPr>
        <p:spPr>
          <a:xfrm>
            <a:off x="899592" y="1916832"/>
            <a:ext cx="7344816" cy="3168352"/>
          </a:xfrm>
          <a:prstGeom prst="round2SameRect">
            <a:avLst/>
          </a:prstGeom>
          <a:noFill/>
          <a:ln w="38100">
            <a:solidFill>
              <a:srgbClr val="F9D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Έλλειψη"/>
          <p:cNvSpPr/>
          <p:nvPr/>
        </p:nvSpPr>
        <p:spPr>
          <a:xfrm>
            <a:off x="4932040" y="1988840"/>
            <a:ext cx="3528392" cy="26642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179512" y="1556792"/>
            <a:ext cx="2952328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88832" cy="1143000"/>
          </a:xfrm>
          <a:ln w="57150">
            <a:solidFill>
              <a:srgbClr val="FFC000"/>
            </a:solidFill>
            <a:prstDash val="sysDot"/>
          </a:ln>
        </p:spPr>
        <p:txBody>
          <a:bodyPr/>
          <a:lstStyle/>
          <a:p>
            <a:r>
              <a:rPr lang="el-GR" dirty="0" smtClean="0"/>
              <a:t>Σκέψεις και συναισθήματα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184482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ενθουσιασμός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508104" y="2564904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Αναλογισμός των μηνυμάτων που μας περνά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413</Words>
  <Application>Microsoft Office PowerPoint</Application>
  <PresentationFormat>Προβολή στην οθόνη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Ο μπούφος που δεν μπορούσε να κάνει μπου </vt:lpstr>
      <vt:lpstr>Λίγα λόγια για το βιβλίο</vt:lpstr>
      <vt:lpstr>1η ιστορία</vt:lpstr>
      <vt:lpstr>2η ιστορία</vt:lpstr>
      <vt:lpstr>3η ιστορία</vt:lpstr>
      <vt:lpstr>4η ιστορία</vt:lpstr>
      <vt:lpstr>Μηνύματα του βιβλίου</vt:lpstr>
      <vt:lpstr>Αποσπάσματα μου με εντυπωσίασαν</vt:lpstr>
      <vt:lpstr>Σκέψεις και συναισθήματα</vt:lpstr>
      <vt:lpstr>Στάση ηρώων</vt:lpstr>
      <vt:lpstr>Αφηγηματικοί τρόποι και το είδος του αφηγητή</vt:lpstr>
      <vt:lpstr>Σκιαγράφηση ήρωα</vt:lpstr>
      <vt:lpstr>Συγγραφείς</vt:lpstr>
      <vt:lpstr>Η ζωγραφιά μου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μπούφος που δεν μπορούσε να κάνει μπου</dc:title>
  <dc:creator>Pc User</dc:creator>
  <cp:lastModifiedBy>Student</cp:lastModifiedBy>
  <cp:revision>18</cp:revision>
  <dcterms:created xsi:type="dcterms:W3CDTF">2021-06-08T13:48:22Z</dcterms:created>
  <dcterms:modified xsi:type="dcterms:W3CDTF">2021-06-22T14:56:25Z</dcterms:modified>
</cp:coreProperties>
</file>