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 rtl="0">
      <a:defRPr lang="el-G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A7E029-31A6-4D31-BC93-18C469A1E5E7}" v="67" dt="2022-01-23T19:36:00.904"/>
    <p1510:client id="{5021D768-FC69-4EFE-B52D-9DF0BDF29268}" v="206" dt="2022-01-23T20:25:27.6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5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27AC8F-2E90-46BD-A903-1472D08AE8B1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627B440-B77F-4959-9193-8B72413068D4}">
      <dgm:prSet/>
      <dgm:spPr/>
      <dgm:t>
        <a:bodyPr/>
        <a:lstStyle/>
        <a:p>
          <a:r>
            <a:rPr lang="el-GR"/>
            <a:t>ΤΑΞΗ Γ1 </a:t>
          </a:r>
          <a:endParaRPr lang="en-US"/>
        </a:p>
      </dgm:t>
    </dgm:pt>
    <dgm:pt modelId="{CF5D83EB-6774-4216-8973-A3D94896F7C6}" type="parTrans" cxnId="{D8E6342F-0663-4CF6-BE5C-D91DD36A1139}">
      <dgm:prSet/>
      <dgm:spPr/>
      <dgm:t>
        <a:bodyPr/>
        <a:lstStyle/>
        <a:p>
          <a:endParaRPr lang="en-US"/>
        </a:p>
      </dgm:t>
    </dgm:pt>
    <dgm:pt modelId="{DE21C617-9BE3-4349-8D6E-485239A1D22F}" type="sibTrans" cxnId="{D8E6342F-0663-4CF6-BE5C-D91DD36A1139}">
      <dgm:prSet/>
      <dgm:spPr/>
      <dgm:t>
        <a:bodyPr/>
        <a:lstStyle/>
        <a:p>
          <a:endParaRPr lang="en-US"/>
        </a:p>
      </dgm:t>
    </dgm:pt>
    <dgm:pt modelId="{FC3308C3-D48B-4203-9413-78114E2D0868}">
      <dgm:prSet/>
      <dgm:spPr/>
      <dgm:t>
        <a:bodyPr/>
        <a:lstStyle/>
        <a:p>
          <a:r>
            <a:rPr lang="el-GR"/>
            <a:t>ΗΜΕΡΟΜΗΝΙΑ 23/1/22</a:t>
          </a:r>
          <a:endParaRPr lang="en-US"/>
        </a:p>
      </dgm:t>
    </dgm:pt>
    <dgm:pt modelId="{FDAF3C73-3735-43D8-A4D7-4C9866D4DEB4}" type="parTrans" cxnId="{D7D1E160-5467-4575-BA1A-30C64341636A}">
      <dgm:prSet/>
      <dgm:spPr/>
      <dgm:t>
        <a:bodyPr/>
        <a:lstStyle/>
        <a:p>
          <a:endParaRPr lang="en-US"/>
        </a:p>
      </dgm:t>
    </dgm:pt>
    <dgm:pt modelId="{D7E84407-7CFD-41CF-BA69-1EBC4EF67C3F}" type="sibTrans" cxnId="{D7D1E160-5467-4575-BA1A-30C64341636A}">
      <dgm:prSet/>
      <dgm:spPr/>
      <dgm:t>
        <a:bodyPr/>
        <a:lstStyle/>
        <a:p>
          <a:endParaRPr lang="en-US"/>
        </a:p>
      </dgm:t>
    </dgm:pt>
    <dgm:pt modelId="{2249F37A-DDA2-4CE2-A026-AB4A00FF3CDD}" type="pres">
      <dgm:prSet presAssocID="{D827AC8F-2E90-46BD-A903-1472D08AE8B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5BF4EEC-B566-4642-9EF7-08FA9C12DDD7}" type="pres">
      <dgm:prSet presAssocID="{F627B440-B77F-4959-9193-8B72413068D4}" presName="hierRoot1" presStyleCnt="0"/>
      <dgm:spPr/>
    </dgm:pt>
    <dgm:pt modelId="{05DC84FF-7B4F-4D78-96F7-ED3F7DE88DA1}" type="pres">
      <dgm:prSet presAssocID="{F627B440-B77F-4959-9193-8B72413068D4}" presName="composite" presStyleCnt="0"/>
      <dgm:spPr/>
    </dgm:pt>
    <dgm:pt modelId="{9DCD27BB-A4C5-49AD-B285-4EECBF47E7BA}" type="pres">
      <dgm:prSet presAssocID="{F627B440-B77F-4959-9193-8B72413068D4}" presName="background" presStyleLbl="node0" presStyleIdx="0" presStyleCnt="2"/>
      <dgm:spPr/>
    </dgm:pt>
    <dgm:pt modelId="{65AFEE62-1CF9-4F75-AD21-72255B6669CD}" type="pres">
      <dgm:prSet presAssocID="{F627B440-B77F-4959-9193-8B72413068D4}" presName="text" presStyleLbl="fgAcc0" presStyleIdx="0" presStyleCnt="2">
        <dgm:presLayoutVars>
          <dgm:chPref val="3"/>
        </dgm:presLayoutVars>
      </dgm:prSet>
      <dgm:spPr/>
    </dgm:pt>
    <dgm:pt modelId="{0CD531D0-3184-4C48-A8CF-4788827A54D0}" type="pres">
      <dgm:prSet presAssocID="{F627B440-B77F-4959-9193-8B72413068D4}" presName="hierChild2" presStyleCnt="0"/>
      <dgm:spPr/>
    </dgm:pt>
    <dgm:pt modelId="{3D7162BA-FBBB-4E34-9102-25C1F8D58619}" type="pres">
      <dgm:prSet presAssocID="{FC3308C3-D48B-4203-9413-78114E2D0868}" presName="hierRoot1" presStyleCnt="0"/>
      <dgm:spPr/>
    </dgm:pt>
    <dgm:pt modelId="{3E24235F-EF54-488F-9631-7F0EC75C2D3C}" type="pres">
      <dgm:prSet presAssocID="{FC3308C3-D48B-4203-9413-78114E2D0868}" presName="composite" presStyleCnt="0"/>
      <dgm:spPr/>
    </dgm:pt>
    <dgm:pt modelId="{39AD5CC6-7729-4479-A343-755967BE0129}" type="pres">
      <dgm:prSet presAssocID="{FC3308C3-D48B-4203-9413-78114E2D0868}" presName="background" presStyleLbl="node0" presStyleIdx="1" presStyleCnt="2"/>
      <dgm:spPr/>
    </dgm:pt>
    <dgm:pt modelId="{7FB51255-0D76-4368-B5E9-84D5C2C0D999}" type="pres">
      <dgm:prSet presAssocID="{FC3308C3-D48B-4203-9413-78114E2D0868}" presName="text" presStyleLbl="fgAcc0" presStyleIdx="1" presStyleCnt="2">
        <dgm:presLayoutVars>
          <dgm:chPref val="3"/>
        </dgm:presLayoutVars>
      </dgm:prSet>
      <dgm:spPr/>
    </dgm:pt>
    <dgm:pt modelId="{19BD894F-20B2-40C5-A352-953B36E76011}" type="pres">
      <dgm:prSet presAssocID="{FC3308C3-D48B-4203-9413-78114E2D0868}" presName="hierChild2" presStyleCnt="0"/>
      <dgm:spPr/>
    </dgm:pt>
  </dgm:ptLst>
  <dgm:cxnLst>
    <dgm:cxn modelId="{21A9480C-5F36-4B25-A2DF-E653DBF1014C}" type="presOf" srcId="{D827AC8F-2E90-46BD-A903-1472D08AE8B1}" destId="{2249F37A-DDA2-4CE2-A026-AB4A00FF3CDD}" srcOrd="0" destOrd="0" presId="urn:microsoft.com/office/officeart/2005/8/layout/hierarchy1"/>
    <dgm:cxn modelId="{EC7C3721-33FE-4064-B0F9-21194BE793C4}" type="presOf" srcId="{F627B440-B77F-4959-9193-8B72413068D4}" destId="{65AFEE62-1CF9-4F75-AD21-72255B6669CD}" srcOrd="0" destOrd="0" presId="urn:microsoft.com/office/officeart/2005/8/layout/hierarchy1"/>
    <dgm:cxn modelId="{C410E92A-7FB8-43E5-9DBF-6DDAF4981457}" type="presOf" srcId="{FC3308C3-D48B-4203-9413-78114E2D0868}" destId="{7FB51255-0D76-4368-B5E9-84D5C2C0D999}" srcOrd="0" destOrd="0" presId="urn:microsoft.com/office/officeart/2005/8/layout/hierarchy1"/>
    <dgm:cxn modelId="{D8E6342F-0663-4CF6-BE5C-D91DD36A1139}" srcId="{D827AC8F-2E90-46BD-A903-1472D08AE8B1}" destId="{F627B440-B77F-4959-9193-8B72413068D4}" srcOrd="0" destOrd="0" parTransId="{CF5D83EB-6774-4216-8973-A3D94896F7C6}" sibTransId="{DE21C617-9BE3-4349-8D6E-485239A1D22F}"/>
    <dgm:cxn modelId="{D7D1E160-5467-4575-BA1A-30C64341636A}" srcId="{D827AC8F-2E90-46BD-A903-1472D08AE8B1}" destId="{FC3308C3-D48B-4203-9413-78114E2D0868}" srcOrd="1" destOrd="0" parTransId="{FDAF3C73-3735-43D8-A4D7-4C9866D4DEB4}" sibTransId="{D7E84407-7CFD-41CF-BA69-1EBC4EF67C3F}"/>
    <dgm:cxn modelId="{B043A5C4-D762-4BB0-9244-4C5834B4A90B}" type="presParOf" srcId="{2249F37A-DDA2-4CE2-A026-AB4A00FF3CDD}" destId="{C5BF4EEC-B566-4642-9EF7-08FA9C12DDD7}" srcOrd="0" destOrd="0" presId="urn:microsoft.com/office/officeart/2005/8/layout/hierarchy1"/>
    <dgm:cxn modelId="{F921693A-7FC0-4C02-A405-1B133BA76950}" type="presParOf" srcId="{C5BF4EEC-B566-4642-9EF7-08FA9C12DDD7}" destId="{05DC84FF-7B4F-4D78-96F7-ED3F7DE88DA1}" srcOrd="0" destOrd="0" presId="urn:microsoft.com/office/officeart/2005/8/layout/hierarchy1"/>
    <dgm:cxn modelId="{01B4534A-2B12-449D-AA2F-4970D3FFC41A}" type="presParOf" srcId="{05DC84FF-7B4F-4D78-96F7-ED3F7DE88DA1}" destId="{9DCD27BB-A4C5-49AD-B285-4EECBF47E7BA}" srcOrd="0" destOrd="0" presId="urn:microsoft.com/office/officeart/2005/8/layout/hierarchy1"/>
    <dgm:cxn modelId="{40EFFA0F-0537-402B-9A7B-00F031563B28}" type="presParOf" srcId="{05DC84FF-7B4F-4D78-96F7-ED3F7DE88DA1}" destId="{65AFEE62-1CF9-4F75-AD21-72255B6669CD}" srcOrd="1" destOrd="0" presId="urn:microsoft.com/office/officeart/2005/8/layout/hierarchy1"/>
    <dgm:cxn modelId="{1F055134-6BB5-4B01-8D40-327C1116A00F}" type="presParOf" srcId="{C5BF4EEC-B566-4642-9EF7-08FA9C12DDD7}" destId="{0CD531D0-3184-4C48-A8CF-4788827A54D0}" srcOrd="1" destOrd="0" presId="urn:microsoft.com/office/officeart/2005/8/layout/hierarchy1"/>
    <dgm:cxn modelId="{66C10780-95BF-42EE-A32F-98B8A72FB859}" type="presParOf" srcId="{2249F37A-DDA2-4CE2-A026-AB4A00FF3CDD}" destId="{3D7162BA-FBBB-4E34-9102-25C1F8D58619}" srcOrd="1" destOrd="0" presId="urn:microsoft.com/office/officeart/2005/8/layout/hierarchy1"/>
    <dgm:cxn modelId="{9D2509AD-3392-4E55-A351-8734838462EB}" type="presParOf" srcId="{3D7162BA-FBBB-4E34-9102-25C1F8D58619}" destId="{3E24235F-EF54-488F-9631-7F0EC75C2D3C}" srcOrd="0" destOrd="0" presId="urn:microsoft.com/office/officeart/2005/8/layout/hierarchy1"/>
    <dgm:cxn modelId="{CBDC86FB-8DCE-4B43-AEE9-586C171249DD}" type="presParOf" srcId="{3E24235F-EF54-488F-9631-7F0EC75C2D3C}" destId="{39AD5CC6-7729-4479-A343-755967BE0129}" srcOrd="0" destOrd="0" presId="urn:microsoft.com/office/officeart/2005/8/layout/hierarchy1"/>
    <dgm:cxn modelId="{8349A2B4-AD3F-4E8B-A1A7-994A14C32978}" type="presParOf" srcId="{3E24235F-EF54-488F-9631-7F0EC75C2D3C}" destId="{7FB51255-0D76-4368-B5E9-84D5C2C0D999}" srcOrd="1" destOrd="0" presId="urn:microsoft.com/office/officeart/2005/8/layout/hierarchy1"/>
    <dgm:cxn modelId="{2BD632A3-056D-46DA-B364-1113D1FEFB6D}" type="presParOf" srcId="{3D7162BA-FBBB-4E34-9102-25C1F8D58619}" destId="{19BD894F-20B2-40C5-A352-953B36E7601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CD27BB-A4C5-49AD-B285-4EECBF47E7BA}">
      <dsp:nvSpPr>
        <dsp:cNvPr id="0" name=""/>
        <dsp:cNvSpPr/>
      </dsp:nvSpPr>
      <dsp:spPr>
        <a:xfrm>
          <a:off x="1172" y="138496"/>
          <a:ext cx="4115155" cy="26131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AFEE62-1CF9-4F75-AD21-72255B6669CD}">
      <dsp:nvSpPr>
        <dsp:cNvPr id="0" name=""/>
        <dsp:cNvSpPr/>
      </dsp:nvSpPr>
      <dsp:spPr>
        <a:xfrm>
          <a:off x="458411" y="572873"/>
          <a:ext cx="4115155" cy="26131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600" kern="1200"/>
            <a:t>ΤΑΞΗ Γ1 </a:t>
          </a:r>
          <a:endParaRPr lang="en-US" sz="4600" kern="1200"/>
        </a:p>
      </dsp:txBody>
      <dsp:txXfrm>
        <a:off x="534947" y="649409"/>
        <a:ext cx="3962083" cy="2460051"/>
      </dsp:txXfrm>
    </dsp:sp>
    <dsp:sp modelId="{39AD5CC6-7729-4479-A343-755967BE0129}">
      <dsp:nvSpPr>
        <dsp:cNvPr id="0" name=""/>
        <dsp:cNvSpPr/>
      </dsp:nvSpPr>
      <dsp:spPr>
        <a:xfrm>
          <a:off x="5030807" y="138496"/>
          <a:ext cx="4115155" cy="26131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B51255-0D76-4368-B5E9-84D5C2C0D999}">
      <dsp:nvSpPr>
        <dsp:cNvPr id="0" name=""/>
        <dsp:cNvSpPr/>
      </dsp:nvSpPr>
      <dsp:spPr>
        <a:xfrm>
          <a:off x="5488046" y="572873"/>
          <a:ext cx="4115155" cy="26131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600" kern="1200"/>
            <a:t>ΗΜΕΡΟΜΗΝΙΑ 23/1/22</a:t>
          </a:r>
          <a:endParaRPr lang="en-US" sz="4600" kern="1200"/>
        </a:p>
      </dsp:txBody>
      <dsp:txXfrm>
        <a:off x="5564582" y="649409"/>
        <a:ext cx="3962083" cy="24600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>
            <a:extLst>
              <a:ext uri="{FF2B5EF4-FFF2-40B4-BE49-F238E27FC236}">
                <a16:creationId xmlns:a16="http://schemas.microsoft.com/office/drawing/2014/main" id="{EB804733-174B-498D-A690-ECA463CFD54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229AFECF-DD5B-4779-8633-A35ED8F9D51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25CB3-E140-4BF8-8B22-4844C888A536}" type="datetime1">
              <a:rPr lang="el-GR" smtClean="0"/>
              <a:t>6/8/2022</a:t>
            </a:fld>
            <a:endParaRPr lang="el-GR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F633E995-5F46-4D05-8DB1-1962EF13A1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D6C2F56C-CD6D-443C-88A7-5ED47005D73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F2E80D-9FC6-472A-BEAC-CDE4182E566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2656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noProof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A96EF9-22AE-4667-A523-54E35BDF5198}" type="datetime1">
              <a:rPr lang="el-GR" smtClean="0"/>
              <a:pPr/>
              <a:t>6/8/2022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noProof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noProof="0"/>
              <a:t>Στυλ κειμένου υποδείγματος</a:t>
            </a:r>
          </a:p>
          <a:p>
            <a:pPr lvl="1"/>
            <a:r>
              <a:rPr lang="el-GR" noProof="0"/>
              <a:t>Δεύτερο επίπεδο</a:t>
            </a:r>
          </a:p>
          <a:p>
            <a:pPr lvl="2"/>
            <a:r>
              <a:rPr lang="el-GR" noProof="0"/>
              <a:t>Τρίτο επίπεδο</a:t>
            </a:r>
          </a:p>
          <a:p>
            <a:pPr lvl="3"/>
            <a:r>
              <a:rPr lang="el-GR" noProof="0"/>
              <a:t>Τέταρτο επίπεδο</a:t>
            </a:r>
          </a:p>
          <a:p>
            <a:pPr lvl="4"/>
            <a:r>
              <a:rPr lang="el-GR" noProof="0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noProof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E33FE-2692-4EAE-860C-0FD9C7A8A4FB}" type="slidenum">
              <a:rPr lang="el-GR" noProof="0" smtClean="0"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3281180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CE33FE-2692-4EAE-860C-0FD9C7A8A4FB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0201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rtlCol="0" anchor="b">
            <a:normAutofit/>
          </a:bodyPr>
          <a:lstStyle>
            <a:lvl1pPr algn="l">
              <a:defRPr sz="6600"/>
            </a:lvl1pPr>
          </a:lstStyle>
          <a:p>
            <a:pPr rtl="0"/>
            <a:r>
              <a:rPr lang="el-GR" noProof="0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 rtlCol="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l-GR" noProof="0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46713A-D594-42E0-B572-4FD9802C003D}" type="datetime1">
              <a:rPr lang="el-GR" noProof="0" smtClean="0"/>
              <a:t>6/8/2022</a:t>
            </a:fld>
            <a:endParaRPr lang="el-GR" noProof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 rtlCol="0"/>
          <a:lstStyle/>
          <a:p>
            <a:pPr rtl="0"/>
            <a:fld id="{6D22F896-40B5-4ADD-8801-0D06FADFA095}" type="slidenum">
              <a:rPr lang="el-GR" noProof="0" smtClean="0"/>
              <a:t>‹#›</a:t>
            </a:fld>
            <a:endParaRPr lang="el-GR" noProof="0"/>
          </a:p>
        </p:txBody>
      </p:sp>
      <p:cxnSp>
        <p:nvCxnSpPr>
          <p:cNvPr id="15" name="Ευθεία γραμμή σύνδεσης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/>
              <a:t>Κάντε κλικ για να επεξεργαστείτε τον τίτλο υποδείγματος</a:t>
            </a:r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l-GR" noProof="0"/>
              <a:t>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81D1FC-7759-41C8-AF04-4130B156E660}" type="datetime1">
              <a:rPr lang="el-GR" noProof="0" smtClean="0"/>
              <a:t>6/8/2022</a:t>
            </a:fld>
            <a:endParaRPr lang="el-GR" noProof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l-GR" noProof="0" smtClean="0"/>
              <a:t>‹#›</a:t>
            </a:fld>
            <a:endParaRPr lang="el-GR" noProof="0"/>
          </a:p>
        </p:txBody>
      </p:sp>
      <p:cxnSp>
        <p:nvCxnSpPr>
          <p:cNvPr id="26" name="Ευθεία γραμμή σύνδεσης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el-GR" noProof="0"/>
              <a:t>Κάντε κλικ για να επεξεργαστείτε τον τίτλο υποδείγματος</a:t>
            </a:r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 rtlCol="0"/>
          <a:lstStyle/>
          <a:p>
            <a:pPr lvl="0" rtl="0"/>
            <a:r>
              <a:rPr lang="el-GR" noProof="0"/>
              <a:t>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28847E-7A7D-4BB7-AA65-C07FAB3C7948}" type="datetime1">
              <a:rPr lang="el-GR" noProof="0" smtClean="0"/>
              <a:t>6/8/2022</a:t>
            </a:fld>
            <a:endParaRPr lang="el-GR" noProof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l-GR" noProof="0" smtClean="0"/>
              <a:t>‹#›</a:t>
            </a:fld>
            <a:endParaRPr lang="el-GR" noProof="0"/>
          </a:p>
        </p:txBody>
      </p:sp>
      <p:cxnSp>
        <p:nvCxnSpPr>
          <p:cNvPr id="15" name="Ευθεία γραμμή σύνδεσης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rtlCol="0" anchor="t"/>
          <a:lstStyle/>
          <a:p>
            <a:pPr lvl="0" rtl="0"/>
            <a:r>
              <a:rPr lang="el-GR" noProof="0"/>
              <a:t>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880CCD-3FC7-4605-86BD-7DF396811515}" type="datetime1">
              <a:rPr lang="el-GR" noProof="0" smtClean="0"/>
              <a:t>6/8/2022</a:t>
            </a:fld>
            <a:endParaRPr lang="el-GR" noProof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l-GR" noProof="0" smtClean="0"/>
              <a:t>‹#›</a:t>
            </a:fld>
            <a:endParaRPr lang="el-GR" noProof="0"/>
          </a:p>
        </p:txBody>
      </p:sp>
      <p:cxnSp>
        <p:nvCxnSpPr>
          <p:cNvPr id="33" name="Ευθεία γραμμή σύνδεσης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rtlCol="0" anchor="b">
            <a:normAutofit/>
          </a:bodyPr>
          <a:lstStyle>
            <a:lvl1pPr algn="l">
              <a:defRPr sz="3600"/>
            </a:lvl1pPr>
          </a:lstStyle>
          <a:p>
            <a:pPr rtl="0"/>
            <a:r>
              <a:rPr lang="el-GR" noProof="0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 rtlCol="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l-GR" noProof="0"/>
              <a:t>Στυλ κειμένου υποδείγματος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08AA62B-1534-48E7-ADBA-4741FF368E46}" type="datetime1">
              <a:rPr lang="el-GR" noProof="0" smtClean="0"/>
              <a:t>6/8/2022</a:t>
            </a:fld>
            <a:endParaRPr lang="el-GR" noProof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l-GR" noProof="0" smtClean="0"/>
              <a:t>‹#›</a:t>
            </a:fld>
            <a:endParaRPr lang="el-GR" noProof="0"/>
          </a:p>
        </p:txBody>
      </p:sp>
      <p:cxnSp>
        <p:nvCxnSpPr>
          <p:cNvPr id="15" name="Ευθεία γραμμή σύνδεσης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ομέ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 rtlCol="0"/>
          <a:lstStyle/>
          <a:p>
            <a:pPr rtl="0"/>
            <a:r>
              <a:rPr lang="el-GR" noProof="0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 rtlCol="0"/>
          <a:lstStyle/>
          <a:p>
            <a:pPr lvl="0" rtl="0"/>
            <a:r>
              <a:rPr lang="el-GR" noProof="0"/>
              <a:t>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 rtlCol="0"/>
          <a:lstStyle/>
          <a:p>
            <a:pPr lvl="0" rtl="0"/>
            <a:r>
              <a:rPr lang="el-GR" noProof="0"/>
              <a:t>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FCCB34-792A-4896-BE2F-9D9700BFB27C}" type="datetime1">
              <a:rPr lang="el-GR" noProof="0" smtClean="0"/>
              <a:t>6/8/2022</a:t>
            </a:fld>
            <a:endParaRPr lang="el-GR" noProof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l-GR" noProof="0" smtClean="0"/>
              <a:t>‹#›</a:t>
            </a:fld>
            <a:endParaRPr lang="el-GR" noProof="0"/>
          </a:p>
        </p:txBody>
      </p:sp>
      <p:cxnSp>
        <p:nvCxnSpPr>
          <p:cNvPr id="35" name="Ευθεία γραμμή σύνδεσης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 rtlCol="0"/>
          <a:lstStyle/>
          <a:p>
            <a:pPr rtl="0"/>
            <a:r>
              <a:rPr lang="el-GR" noProof="0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 noProof="0"/>
              <a:t>Στυλ κειμένου υποδείγματος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 rtlCol="0"/>
          <a:lstStyle/>
          <a:p>
            <a:pPr lvl="0" rtl="0"/>
            <a:r>
              <a:rPr lang="el-GR" noProof="0"/>
              <a:t>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 noProof="0"/>
              <a:t>Στυλ κειμένου υποδείγματος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 rtlCol="0"/>
          <a:lstStyle/>
          <a:p>
            <a:pPr lvl="0" rtl="0"/>
            <a:r>
              <a:rPr lang="el-GR" noProof="0"/>
              <a:t>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19D4D9-C0DF-4323-9FA7-7705B2F7167A}" type="datetime1">
              <a:rPr lang="el-GR" noProof="0" smtClean="0"/>
              <a:t>6/8/2022</a:t>
            </a:fld>
            <a:endParaRPr lang="el-GR" noProof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l-GR" noProof="0" smtClean="0"/>
              <a:t>‹#›</a:t>
            </a:fld>
            <a:endParaRPr lang="el-GR" noProof="0"/>
          </a:p>
        </p:txBody>
      </p:sp>
      <p:cxnSp>
        <p:nvCxnSpPr>
          <p:cNvPr id="29" name="Ευθεία γραμμή σύνδεσης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0584899-CFF6-409D-86AF-D2434B2314A6}" type="datetime1">
              <a:rPr lang="el-GR" noProof="0" smtClean="0"/>
              <a:t>6/8/2022</a:t>
            </a:fld>
            <a:endParaRPr lang="el-GR" noProof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l-GR" noProof="0" smtClean="0"/>
              <a:t>‹#›</a:t>
            </a:fld>
            <a:endParaRPr lang="el-GR" noProof="0"/>
          </a:p>
        </p:txBody>
      </p:sp>
      <p:cxnSp>
        <p:nvCxnSpPr>
          <p:cNvPr id="25" name="Ευθεία γραμμή σύνδεσης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14E0A2-C9D8-4AEF-9E96-46B9E3105867}" type="datetime1">
              <a:rPr lang="el-GR" noProof="0" smtClean="0"/>
              <a:t>6/8/2022</a:t>
            </a:fld>
            <a:endParaRPr lang="el-GR" noProof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l-GR" noProof="0" smtClean="0"/>
              <a:t>‹#›</a:t>
            </a:fld>
            <a:endParaRPr lang="el-GR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rtlCol="0" anchor="b">
            <a:normAutofit/>
          </a:bodyPr>
          <a:lstStyle>
            <a:lvl1pPr algn="l">
              <a:defRPr sz="2400"/>
            </a:lvl1pPr>
          </a:lstStyle>
          <a:p>
            <a:pPr rtl="0"/>
            <a:r>
              <a:rPr lang="el-GR" noProof="0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rtlCol="0" anchor="ctr"/>
          <a:lstStyle/>
          <a:p>
            <a:pPr lvl="0" rtl="0"/>
            <a:r>
              <a:rPr lang="el-GR" noProof="0"/>
              <a:t>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 rtlCol="0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l-GR" noProof="0"/>
              <a:t>Στυλ κειμένου υποδείγματος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D618D0-834C-46D0-887E-F5A0068C9DFC}" type="datetime1">
              <a:rPr lang="el-GR" noProof="0" smtClean="0"/>
              <a:t>6/8/2022</a:t>
            </a:fld>
            <a:endParaRPr lang="el-GR" noProof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l-GR" noProof="0" smtClean="0"/>
              <a:t>‹#›</a:t>
            </a:fld>
            <a:endParaRPr lang="el-GR" noProof="0"/>
          </a:p>
        </p:txBody>
      </p:sp>
      <p:cxnSp>
        <p:nvCxnSpPr>
          <p:cNvPr id="17" name="Ευθεία γραμμή σύνδεσης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Ομάδα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Ορθογώνιο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Ορθογώνιο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rtlCol="0" anchor="b">
            <a:normAutofit/>
          </a:bodyPr>
          <a:lstStyle>
            <a:lvl1pPr>
              <a:defRPr sz="3200"/>
            </a:lvl1pPr>
          </a:lstStyle>
          <a:p>
            <a:pPr rtl="0"/>
            <a:r>
              <a:rPr lang="el-GR" noProof="0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l-GR" noProof="0"/>
              <a:t>Κάντε κλικ στο εικονίδιο για να προσθέσετε μια εικόνα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 rtlCol="0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l-GR" noProof="0"/>
              <a:t>Στυλ κειμένου υποδείγματος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2C22F9ED-671A-4A82-B598-0B96D2777199}" type="datetime1">
              <a:rPr lang="el-GR" noProof="0" smtClean="0"/>
              <a:t>6/8/2022</a:t>
            </a:fld>
            <a:endParaRPr lang="el-GR" noProof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 rtlCol="0"/>
          <a:lstStyle/>
          <a:p>
            <a:pPr rtl="0"/>
            <a:endParaRPr lang="el-GR" noProof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l-GR" noProof="0" smtClean="0"/>
              <a:t>‹#›</a:t>
            </a:fld>
            <a:endParaRPr lang="el-GR" noProof="0"/>
          </a:p>
        </p:txBody>
      </p:sp>
      <p:cxnSp>
        <p:nvCxnSpPr>
          <p:cNvPr id="31" name="Ευθεία γραμμή σύνδεσης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Εικόνα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el-GR" noProof="0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l-GR" noProof="0"/>
              <a:t>Επεξεργασία στυλ κειμένου υποδείγματος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012C5688-EE3B-4145-9BC1-606BC840DEAC}" type="datetime1">
              <a:rPr lang="el-GR" noProof="0" smtClean="0"/>
              <a:t>6/8/2022</a:t>
            </a:fld>
            <a:endParaRPr lang="el-GR" noProof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el-GR" noProof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fld id="{6D22F896-40B5-4ADD-8801-0D06FADFA095}" type="slidenum">
              <a:rPr lang="el-GR" noProof="0" smtClean="0"/>
              <a:pPr/>
              <a:t>‹#›</a:t>
            </a:fld>
            <a:endParaRPr lang="el-GR" noProof="0"/>
          </a:p>
        </p:txBody>
      </p:sp>
      <p:cxnSp>
        <p:nvCxnSpPr>
          <p:cNvPr id="10" name="Ευθεία γραμμή σύνδεσης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Calibri" panose="020F05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5A284D6A-D650-4C7D-AE89-10D7C2D22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FD1413-F8C8-49C3-997A-A8BA9147C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59301" y="1474969"/>
            <a:ext cx="2823919" cy="1868760"/>
          </a:xfrm>
        </p:spPr>
        <p:txBody>
          <a:bodyPr rtlCol="0">
            <a:normAutofit/>
          </a:bodyPr>
          <a:lstStyle/>
          <a:p>
            <a:pPr rtl="0"/>
            <a:r>
              <a:rPr lang="el-GR" sz="3600">
                <a:latin typeface="Calibri"/>
                <a:cs typeface="Calibri"/>
              </a:rPr>
              <a:t>ΑΣΦΑΛΕΙΑ</a:t>
            </a:r>
            <a:endParaRPr lang="el-GR" sz="3600">
              <a:cs typeface="Calibri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4409FCC-6F6F-4F8B-8170-5211D2165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9301" y="3528543"/>
            <a:ext cx="28239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F6A1C4D-BEB2-4251-AF77-931D36BD5C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79389" y="482171"/>
            <a:ext cx="7560115" cy="5149101"/>
            <a:chOff x="7463258" y="583365"/>
            <a:chExt cx="7560115" cy="5181928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5B1296F5-263D-40CA-A166-80248C195A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8" y="583365"/>
              <a:ext cx="7560115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9B593A54-CBAC-422B-8481-5F1D38D801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7" y="915807"/>
              <a:ext cx="692827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Εικόνα 6" descr="Εικόνα που περιέχει κείμενο, υπογραφή&#10;&#10;Περιγραφή που δημιουργήθηκε αυτόματα">
            <a:extLst>
              <a:ext uri="{FF2B5EF4-FFF2-40B4-BE49-F238E27FC236}">
                <a16:creationId xmlns:a16="http://schemas.microsoft.com/office/drawing/2014/main" id="{68748637-197B-447C-BB35-248FD26AFE8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0859" b="-4"/>
          <a:stretch/>
        </p:blipFill>
        <p:spPr>
          <a:xfrm>
            <a:off x="4628931" y="1116345"/>
            <a:ext cx="3059596" cy="3866172"/>
          </a:xfrm>
          <a:prstGeom prst="rect">
            <a:avLst/>
          </a:prstGeom>
        </p:spPr>
      </p:pic>
      <p:pic>
        <p:nvPicPr>
          <p:cNvPr id="4" name="Εικόνα 4">
            <a:extLst>
              <a:ext uri="{FF2B5EF4-FFF2-40B4-BE49-F238E27FC236}">
                <a16:creationId xmlns:a16="http://schemas.microsoft.com/office/drawing/2014/main" id="{FBB4C3E1-A6B9-4FDA-9474-F21F627AE5B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-1" b="5901"/>
          <a:stretch/>
        </p:blipFill>
        <p:spPr>
          <a:xfrm>
            <a:off x="7847626" y="1116345"/>
            <a:ext cx="3059596" cy="1850790"/>
          </a:xfrm>
          <a:prstGeom prst="rect">
            <a:avLst/>
          </a:prstGeom>
        </p:spPr>
      </p:pic>
      <p:pic>
        <p:nvPicPr>
          <p:cNvPr id="5" name="Εικόνα 5" descr="Εικόνα που περιέχει κείμενο, πληκτρολόγιο, ηλεκτρονικές συσκευές&#10;&#10;Περιγραφή που δημιουργήθηκε αυτόματα">
            <a:extLst>
              <a:ext uri="{FF2B5EF4-FFF2-40B4-BE49-F238E27FC236}">
                <a16:creationId xmlns:a16="http://schemas.microsoft.com/office/drawing/2014/main" id="{0590A93E-F7E1-4A81-86E5-1FB9AF19A61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9098" r="2" b="2"/>
          <a:stretch/>
        </p:blipFill>
        <p:spPr>
          <a:xfrm>
            <a:off x="7847627" y="3131727"/>
            <a:ext cx="3059595" cy="1850789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6E3A2BFB-C592-4519-BDE7-6274B44DB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7D2368A-AD74-4ACF-ACDD-A52B23BCB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63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DDE5CDF-1512-4CDA-B956-23D223F8DE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9" name="Picture 11">
            <a:extLst>
              <a:ext uri="{FF2B5EF4-FFF2-40B4-BE49-F238E27FC236}">
                <a16:creationId xmlns:a16="http://schemas.microsoft.com/office/drawing/2014/main" id="{B029D7D8-5A6B-4C76-94C8-15798C6C5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2" name="Straight Connector 13">
            <a:extLst>
              <a:ext uri="{FF2B5EF4-FFF2-40B4-BE49-F238E27FC236}">
                <a16:creationId xmlns:a16="http://schemas.microsoft.com/office/drawing/2014/main" id="{A5C9319C-E20D-4884-952F-60B6A58C3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3" name="Rectangle 15">
            <a:extLst>
              <a:ext uri="{FF2B5EF4-FFF2-40B4-BE49-F238E27FC236}">
                <a16:creationId xmlns:a16="http://schemas.microsoft.com/office/drawing/2014/main" id="{F1176DA6-4BBF-42A4-9C94-E6613CCD6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7">
            <a:extLst>
              <a:ext uri="{FF2B5EF4-FFF2-40B4-BE49-F238E27FC236}">
                <a16:creationId xmlns:a16="http://schemas.microsoft.com/office/drawing/2014/main" id="{99AAB0AE-172B-4FB4-80C2-86CD6B824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 w="22225">
            <a:solidFill>
              <a:srgbClr val="00D1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Εικόνα 9">
            <a:extLst>
              <a:ext uri="{FF2B5EF4-FFF2-40B4-BE49-F238E27FC236}">
                <a16:creationId xmlns:a16="http://schemas.microsoft.com/office/drawing/2014/main" id="{B5F9BF00-C53D-480D-B7B2-7E70697AF1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3467" y="1316144"/>
            <a:ext cx="10905066" cy="422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206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186D171-E6E4-47FE-AAD0-5004234BD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423" y="253608"/>
            <a:ext cx="10853431" cy="6593861"/>
          </a:xfrm>
        </p:spPr>
        <p:txBody>
          <a:bodyPr/>
          <a:lstStyle/>
          <a:p>
            <a:pPr marL="0" indent="0">
              <a:buNone/>
            </a:pPr>
            <a:r>
              <a:rPr lang="el-GR" sz="3200" dirty="0">
                <a:latin typeface="Calibri"/>
                <a:cs typeface="Calibri"/>
              </a:rPr>
              <a:t>ΠΡΟΤΑΣΕΙΣ </a:t>
            </a:r>
            <a:endParaRPr lang="el-GR" sz="3600" dirty="0"/>
          </a:p>
          <a:p>
            <a:pPr marL="0" indent="0">
              <a:buNone/>
            </a:pPr>
            <a:r>
              <a:rPr lang="el-GR" sz="3200" dirty="0">
                <a:latin typeface="Calibri"/>
                <a:cs typeface="Calibri"/>
              </a:rPr>
              <a:t>*</a:t>
            </a:r>
            <a:r>
              <a:rPr lang="el-GR" sz="3200" i="1" dirty="0">
                <a:latin typeface="Calibri"/>
                <a:cs typeface="Calibri"/>
              </a:rPr>
              <a:t>H συγκέντρωση απαγορεύτηκε για λόγους δημόσιας ασφάλειας.</a:t>
            </a:r>
            <a:endParaRPr lang="el-GR" sz="3200" dirty="0"/>
          </a:p>
          <a:p>
            <a:pPr marL="0" indent="0">
              <a:buNone/>
            </a:pPr>
            <a:r>
              <a:rPr lang="el-GR" sz="3200" dirty="0">
                <a:latin typeface="Calibri"/>
                <a:cs typeface="Calibri"/>
              </a:rPr>
              <a:t>*</a:t>
            </a:r>
            <a:r>
              <a:rPr lang="el-GR" sz="3200" i="1" dirty="0">
                <a:latin typeface="Calibri"/>
                <a:cs typeface="Calibri"/>
              </a:rPr>
              <a:t>Δυνάμεις ασφαλείας,</a:t>
            </a:r>
            <a:r>
              <a:rPr lang="el-GR" sz="3200" dirty="0">
                <a:latin typeface="Calibri"/>
                <a:cs typeface="Calibri"/>
              </a:rPr>
              <a:t> η αστυνομία. </a:t>
            </a:r>
            <a:r>
              <a:rPr lang="el-GR" sz="3200" i="1" dirty="0">
                <a:latin typeface="Calibri"/>
                <a:cs typeface="Calibri"/>
              </a:rPr>
              <a:t>Σώματα </a:t>
            </a:r>
            <a:r>
              <a:rPr lang="el-GR" sz="3200" i="1" dirty="0" err="1">
                <a:latin typeface="Calibri"/>
                <a:cs typeface="Calibri"/>
              </a:rPr>
              <a:t>Aσφαλείας</a:t>
            </a:r>
            <a:r>
              <a:rPr lang="el-GR" sz="3200" i="1" dirty="0">
                <a:latin typeface="Calibri"/>
                <a:cs typeface="Calibri"/>
              </a:rPr>
              <a:t>. Στρατός και Σώματα </a:t>
            </a:r>
            <a:r>
              <a:rPr lang="el-GR" sz="3200" i="1" dirty="0" err="1">
                <a:latin typeface="Calibri"/>
                <a:cs typeface="Calibri"/>
              </a:rPr>
              <a:t>Aσφαλείας</a:t>
            </a:r>
            <a:r>
              <a:rPr lang="el-GR" sz="3200" i="1" dirty="0">
                <a:latin typeface="Calibri"/>
                <a:cs typeface="Calibri"/>
              </a:rPr>
              <a:t> βρίσκονται σε επιφυλακή λόγω πολιτικών ταραχών.</a:t>
            </a:r>
            <a:r>
              <a:rPr lang="el-GR" sz="3200" dirty="0">
                <a:latin typeface="Calibri"/>
                <a:cs typeface="Calibri"/>
              </a:rPr>
              <a:t> </a:t>
            </a:r>
            <a:endParaRPr lang="el-GR" sz="3200" dirty="0"/>
          </a:p>
          <a:p>
            <a:pPr marL="0" indent="0">
              <a:buNone/>
            </a:pPr>
            <a:r>
              <a:rPr lang="el-GR" sz="3200" dirty="0">
                <a:latin typeface="Calibri"/>
                <a:cs typeface="Calibri"/>
              </a:rPr>
              <a:t>*</a:t>
            </a:r>
            <a:r>
              <a:rPr lang="el-GR" sz="3200" i="1" dirty="0" err="1">
                <a:latin typeface="Calibri"/>
                <a:cs typeface="Calibri"/>
              </a:rPr>
              <a:t>Tιμή</a:t>
            </a:r>
            <a:r>
              <a:rPr lang="el-GR" sz="3200" i="1" dirty="0">
                <a:latin typeface="Calibri"/>
                <a:cs typeface="Calibri"/>
              </a:rPr>
              <a:t> ασφαλείας,</a:t>
            </a:r>
            <a:r>
              <a:rPr lang="el-GR" sz="3200" dirty="0">
                <a:latin typeface="Calibri"/>
                <a:cs typeface="Calibri"/>
              </a:rPr>
              <a:t> για οικονομικά αγαθά, η χαμηλότερη τιμή πώλησης που εξασφαλίζει από ζημία</a:t>
            </a:r>
          </a:p>
          <a:p>
            <a:pPr marL="0" indent="0">
              <a:buNone/>
            </a:pPr>
            <a:r>
              <a:rPr lang="el-GR" sz="3200" dirty="0">
                <a:latin typeface="Calibri"/>
                <a:cs typeface="Calibri"/>
              </a:rPr>
              <a:t>*</a:t>
            </a:r>
            <a:r>
              <a:rPr lang="el-GR" sz="3200" i="1" dirty="0">
                <a:latin typeface="Calibri"/>
                <a:cs typeface="Calibri"/>
              </a:rPr>
              <a:t>αρνείται να τον αποζημιώσει για το τρακαρισμένο αυτοκίνητο</a:t>
            </a:r>
          </a:p>
          <a:p>
            <a:pPr marL="0" indent="0">
              <a:buNone/>
            </a:pPr>
            <a:r>
              <a:rPr lang="el-GR" sz="3200" i="1" dirty="0">
                <a:latin typeface="Calibri"/>
                <a:cs typeface="Calibri"/>
              </a:rPr>
              <a:t>*Έχασε την</a:t>
            </a:r>
            <a:r>
              <a:rPr lang="el-GR" sz="3200" dirty="0">
                <a:latin typeface="Calibri"/>
                <a:cs typeface="Calibri"/>
              </a:rPr>
              <a:t>  ασφάλεια </a:t>
            </a:r>
            <a:r>
              <a:rPr lang="el-GR" sz="3200" i="1" dirty="0">
                <a:latin typeface="Calibri"/>
                <a:cs typeface="Calibri"/>
              </a:rPr>
              <a:t> του αυτοκινήτου. </a:t>
            </a:r>
            <a:endParaRPr lang="el-GR"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9277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589EAD0-BF83-46BC-8869-F7C8E357B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l-GR" dirty="0">
                <a:latin typeface="Calibri"/>
                <a:cs typeface="Calibri"/>
              </a:rPr>
              <a:t>Θ.Α </a:t>
            </a:r>
            <a:br>
              <a:rPr lang="el-GR" dirty="0">
                <a:latin typeface="Calibri"/>
                <a:cs typeface="Calibri"/>
              </a:rPr>
            </a:br>
            <a:r>
              <a:rPr lang="el-GR" dirty="0">
                <a:latin typeface="Calibri"/>
                <a:cs typeface="Calibri"/>
              </a:rPr>
              <a:t>Λ.Σ </a:t>
            </a:r>
            <a:endParaRPr lang="el-GR" dirty="0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74373C4D-FA98-4334-A23E-3651025DBC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8734782"/>
              </p:ext>
            </p:extLst>
          </p:nvPr>
        </p:nvGraphicFramePr>
        <p:xfrm>
          <a:off x="1450975" y="2340435"/>
          <a:ext cx="9604375" cy="3324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0729224"/>
      </p:ext>
    </p:extLst>
  </p:cSld>
  <p:clrMapOvr>
    <a:masterClrMapping/>
  </p:clrMapOvr>
</p:sld>
</file>

<file path=ppt/theme/theme1.xml><?xml version="1.0" encoding="utf-8"?>
<a:theme xmlns:a="http://schemas.openxmlformats.org/drawingml/2006/main" name="Συλλογή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TF10001119</Template>
  <TotalTime>1</TotalTime>
  <Words>76</Words>
  <Application>Microsoft Office PowerPoint</Application>
  <PresentationFormat>Ευρεία οθόνη</PresentationFormat>
  <Paragraphs>11</Paragraphs>
  <Slides>4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8" baseType="lpstr">
      <vt:lpstr>Arial</vt:lpstr>
      <vt:lpstr>Calibri</vt:lpstr>
      <vt:lpstr>Gill Sans MT</vt:lpstr>
      <vt:lpstr>Συλλογή</vt:lpstr>
      <vt:lpstr>ΑΣΦΑΛΕΙΑ</vt:lpstr>
      <vt:lpstr>Παρουσίαση του PowerPoint</vt:lpstr>
      <vt:lpstr>Παρουσίαση του PowerPoint</vt:lpstr>
      <vt:lpstr>Θ.Α  Λ.Σ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97</cp:revision>
  <dcterms:created xsi:type="dcterms:W3CDTF">2022-01-23T19:27:03Z</dcterms:created>
  <dcterms:modified xsi:type="dcterms:W3CDTF">2022-08-06T14:54:44Z</dcterms:modified>
</cp:coreProperties>
</file>