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CDF34-2D11-EE47-9940-3028226C3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CBC17-AF59-584D-81EC-CD1E41DB7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F50CD-C30D-5E40-AF2C-400E85FF1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376B2-3794-E541-BE36-06AEF1B53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DC6AE-5774-E740-B627-611A15726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EB04D-B27A-F94F-8784-3E235B87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E960F-781B-0845-B5A3-B61DB37FD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10585-60D4-9644-A586-9E5AD600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A1D09-8056-0B45-A422-2CF03621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A0B15-4C94-DE40-808E-37FE5C999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8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3FB0A1-A759-514B-B1B9-C7D4F3DEE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F778D-3382-CA42-9E01-91FAA70CA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DB9CC-A8AC-3844-BDEA-B6A560B6B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A5285-0BCF-0F43-82D7-7A75E9871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C2DF2-F5E7-0642-9DC4-079A626B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6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CB89-ECAA-2C45-9628-09B4C3ABF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9ACE0-3EB7-6D49-BD8E-55EDDFB73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414E1-5C68-7344-A9D3-3C30D14A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359C9-84D9-A64B-B563-C85A23D0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172E8-3528-0F42-AC60-58E5FCCCA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3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1387E-282B-6B49-9D4F-7EDB4813F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B9DF4-5AF2-644C-8B33-87E85C0AD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A0ECF-416B-F24C-95F3-8E4BEBF1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62663-0B63-B749-B59B-31A1F42B8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CC40C-CD92-0447-B0CF-291BBBE2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4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B30D8-CBCC-B549-9C22-B39066A8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AF8A-19DC-5A47-B103-6E69ADEA1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20960-6C21-9F4C-A0B7-D640DD5E7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A08EB-1E11-8047-B6AB-0F796BD8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4C7CA-FB89-144C-B4EA-4457AFE5D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23F6F-6B13-5248-8C9D-AE3C05A2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9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0BEE-E0F9-264B-B945-46EEEC1A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86186-876F-D24F-8FEE-8AA084DDB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62558-1461-C841-8510-D10E606BD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F506B-F597-BF46-A2B1-647C0CFB8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BA325-7F39-6846-B97E-CBE49BF417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F47412-85CC-F343-BC41-017C11E6A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2F2C3F-2919-3C4E-9B78-7317F03D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0A955-0DF7-414F-AADF-ADEA4198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6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663C1-046F-C646-8555-96F293010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FD9DB-AC4D-4B46-A192-9644DE77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C41E80-D406-EB47-AB09-37EE8EDA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B06CD-6020-E44D-9A64-ECE01A31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5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9871EA-AB97-E342-A3F7-64DC4E45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660C3A-E37B-2440-B080-7D276D83C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4F864-9D56-524A-8186-C7DDBD89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DABB-A83D-C745-9583-A68C8F1C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002CE-2A1B-AC42-87E4-AED79B78E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7F9B8-9765-C147-9E9E-EFB4F0B03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91DEE-6F76-D048-A472-CE1770A8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91F87-73E0-5A4D-AE38-584F3A7F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0018A-9C67-9842-92F3-87205DD8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0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C9061-D7E6-A645-A3CA-01D723E8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B5A00-D487-CE46-A0B8-B99814342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95EEA-9561-FB47-AF42-B1E77B655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AC6D0-1BD2-C243-B4CA-1997F3E6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79E91-928F-E74E-BB36-CDEE3EE6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E1010-4BDD-D14A-85CE-25154359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CEA68C-8B15-8446-B9BA-71A79FBD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D3D1E-6660-DF4D-AC2A-F92C56A35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52D48-9E4E-4240-8F60-61F65DFC9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2A06-8279-634C-9AA3-7BE6C2CECE2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E1015-D0EE-3441-92A1-A6214BF15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8E5D9-8D1B-184E-921E-254E319DB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63CFB-7192-8346-8F1F-F3F486F19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9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0836-C849-2247-97FC-2A0941CA8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4"/>
            <a:ext cx="9282545" cy="336982"/>
          </a:xfrm>
        </p:spPr>
        <p:txBody>
          <a:bodyPr>
            <a:normAutofit fontScale="90000"/>
          </a:bodyPr>
          <a:lstStyle/>
          <a:p>
            <a:r>
              <a:rPr lang="en-US"/>
              <a:t>Λόγος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0145E-757E-9C4C-9112-FE4C8C868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3168073" cy="2678689"/>
          </a:xfrm>
        </p:spPr>
        <p:txBody>
          <a:bodyPr/>
          <a:lstStyle/>
          <a:p>
            <a:r>
              <a:rPr lang="el-GR" dirty="0"/>
              <a:t>Α. Ι</a:t>
            </a:r>
          </a:p>
          <a:p>
            <a:r>
              <a:rPr lang="el-GR" dirty="0"/>
              <a:t>Κ. Σ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BE16F9E-E711-144D-B0E1-C06E6533C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36" y="2161309"/>
            <a:ext cx="7204364" cy="46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3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06189-F9E1-FB47-9898-373A754FD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21920"/>
            <a:ext cx="10515600" cy="873760"/>
          </a:xfrm>
        </p:spPr>
        <p:txBody>
          <a:bodyPr/>
          <a:lstStyle/>
          <a:p>
            <a:r>
              <a:rPr lang="en-US" dirty="0"/>
              <a:t>                        </a:t>
            </a:r>
            <a:r>
              <a:rPr lang="en-US" dirty="0" err="1"/>
              <a:t>Εννοιολογικό</a:t>
            </a:r>
            <a:r>
              <a:rPr lang="el-GR" dirty="0"/>
              <a:t>ς</a:t>
            </a:r>
            <a:r>
              <a:rPr lang="en-US" dirty="0"/>
              <a:t> χ</a:t>
            </a:r>
            <a:r>
              <a:rPr lang="el-GR" dirty="0"/>
              <a:t>ά</a:t>
            </a:r>
            <a:r>
              <a:rPr lang="en-US" dirty="0" err="1"/>
              <a:t>ρτης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37E47AC-7838-1F4B-BD6F-4E5D80C27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080" y="1209040"/>
            <a:ext cx="8077200" cy="5648961"/>
          </a:xfrm>
        </p:spPr>
      </p:pic>
    </p:spTree>
    <p:extLst>
      <p:ext uri="{BB962C8B-B14F-4D97-AF65-F5344CB8AC3E}">
        <p14:creationId xmlns:p14="http://schemas.microsoft.com/office/powerpoint/2010/main" val="359608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877E2-D0E3-DA44-A8CA-1D69C9C0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Προτάσεις με την λέξη : λόγος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F2C7B-0F5C-7343-8190-56D9F78D6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έχει</a:t>
            </a:r>
            <a:r>
              <a:rPr lang="en-US" dirty="0"/>
              <a:t> </a:t>
            </a:r>
            <a:r>
              <a:rPr lang="en-US" dirty="0" err="1"/>
              <a:t>λόγο</a:t>
            </a:r>
            <a:r>
              <a:rPr lang="en-US" dirty="0"/>
              <a:t> να </a:t>
            </a:r>
            <a:r>
              <a:rPr lang="en-US" dirty="0" err="1"/>
              <a:t>τον</a:t>
            </a:r>
            <a:r>
              <a:rPr lang="en-US" dirty="0"/>
              <a:t> β</a:t>
            </a:r>
            <a:r>
              <a:rPr lang="en-US" dirty="0" err="1"/>
              <a:t>λάψει</a:t>
            </a:r>
            <a:r>
              <a:rPr lang="en-US" dirty="0"/>
              <a:t> </a:t>
            </a:r>
            <a:r>
              <a:rPr lang="en-US" dirty="0" err="1"/>
              <a:t>εφόσον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είχ</a:t>
            </a:r>
            <a:r>
              <a:rPr lang="en-US" dirty="0"/>
              <a:t>αν επιστραφεί τα χρωστούμενα.</a:t>
            </a:r>
          </a:p>
          <a:p>
            <a:pPr marL="514350" indent="-514350">
              <a:buAutoNum type="arabicPeriod"/>
            </a:pPr>
            <a:r>
              <a:rPr lang="en-US" dirty="0"/>
              <a:t>Ο </a:t>
            </a:r>
            <a:r>
              <a:rPr lang="en-US" dirty="0" err="1"/>
              <a:t>μόνος</a:t>
            </a:r>
            <a:r>
              <a:rPr lang="en-US" dirty="0"/>
              <a:t> </a:t>
            </a:r>
            <a:r>
              <a:rPr lang="en-US" dirty="0" err="1"/>
              <a:t>λόγος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έδειξε</a:t>
            </a:r>
            <a:r>
              <a:rPr lang="en-US" dirty="0"/>
              <a:t> να κατα</a:t>
            </a:r>
            <a:r>
              <a:rPr lang="en-US" dirty="0" err="1"/>
              <a:t>νοεί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κα</a:t>
            </a:r>
            <a:r>
              <a:rPr lang="en-US" dirty="0" err="1"/>
              <a:t>τάστ</a:t>
            </a:r>
            <a:r>
              <a:rPr lang="en-US" dirty="0"/>
              <a:t>ασ</a:t>
            </a:r>
            <a:r>
              <a:rPr lang="el-GR" dirty="0"/>
              <a:t>ή</a:t>
            </a:r>
            <a:r>
              <a:rPr lang="en-US" dirty="0"/>
              <a:t> του είναι επειδή καταλαβαίνει τη συναισθηματική</a:t>
            </a:r>
            <a:r>
              <a:rPr lang="el-GR" dirty="0"/>
              <a:t> του ένταση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Ο </a:t>
            </a:r>
            <a:r>
              <a:rPr lang="en-US" dirty="0" err="1"/>
              <a:t>λόγος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υπ</a:t>
            </a:r>
            <a:r>
              <a:rPr lang="en-US" dirty="0" err="1"/>
              <a:t>ουργού</a:t>
            </a:r>
            <a:r>
              <a:rPr lang="en-US" dirty="0"/>
              <a:t> </a:t>
            </a:r>
            <a:r>
              <a:rPr lang="en-US" dirty="0" err="1"/>
              <a:t>δημιούργησε</a:t>
            </a:r>
            <a:r>
              <a:rPr lang="en-US" dirty="0"/>
              <a:t> </a:t>
            </a:r>
            <a:r>
              <a:rPr lang="en-US" dirty="0" err="1"/>
              <a:t>μεγάλη</a:t>
            </a:r>
            <a:r>
              <a:rPr lang="en-US" dirty="0"/>
              <a:t> </a:t>
            </a:r>
            <a:r>
              <a:rPr lang="en-US" dirty="0" err="1"/>
              <a:t>σύγκρουση</a:t>
            </a:r>
            <a:r>
              <a:rPr lang="en-US" dirty="0"/>
              <a:t> α</a:t>
            </a:r>
            <a:r>
              <a:rPr lang="en-US" dirty="0" err="1"/>
              <a:t>νάμεσ</a:t>
            </a:r>
            <a:r>
              <a:rPr lang="en-US" dirty="0"/>
              <a:t>α στα πολιτικά κόμματα .</a:t>
            </a:r>
          </a:p>
          <a:p>
            <a:pPr marL="514350" indent="-514350">
              <a:buAutoNum type="arabicPeriod"/>
            </a:pPr>
            <a:r>
              <a:rPr lang="en-US" dirty="0" err="1"/>
              <a:t>Έδωσε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λόγο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να </a:t>
            </a:r>
            <a:r>
              <a:rPr lang="en-US" dirty="0" err="1"/>
              <a:t>κρ</a:t>
            </a:r>
            <a:r>
              <a:rPr lang="en-US" dirty="0"/>
              <a:t>ατήσει ασφαλή τον αδερφό του μετά τον θάνατο των γονιών τους,</a:t>
            </a:r>
            <a:r>
              <a:rPr lang="el-GR" dirty="0"/>
              <a:t> </a:t>
            </a:r>
            <a:r>
              <a:rPr lang="en-US" dirty="0" err="1"/>
              <a:t>ως</a:t>
            </a:r>
            <a:r>
              <a:rPr lang="en-US" dirty="0"/>
              <a:t> μεγαλύτερος αδερφός. </a:t>
            </a:r>
          </a:p>
        </p:txBody>
      </p:sp>
    </p:spTree>
    <p:extLst>
      <p:ext uri="{BB962C8B-B14F-4D97-AF65-F5344CB8AC3E}">
        <p14:creationId xmlns:p14="http://schemas.microsoft.com/office/powerpoint/2010/main" val="2408306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Ευρεία οθόνη</PresentationFormat>
  <Paragraphs>9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Λόγος </vt:lpstr>
      <vt:lpstr>                        Εννοιολογικός χάρτης</vt:lpstr>
      <vt:lpstr>              Προτάσεις με την λέξη : λόγος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Λόγος</dc:title>
  <dc:creator>Ιωαννα Αναστασακη</dc:creator>
  <cp:lastModifiedBy>user</cp:lastModifiedBy>
  <cp:revision>3</cp:revision>
  <dcterms:created xsi:type="dcterms:W3CDTF">2022-01-23T10:48:25Z</dcterms:created>
  <dcterms:modified xsi:type="dcterms:W3CDTF">2022-08-06T15:21:56Z</dcterms:modified>
</cp:coreProperties>
</file>