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aleway" pitchFamily="2" charset="0"/>
      <p:regular r:id="rId7"/>
      <p:bold r:id="rId8"/>
      <p:italic r:id="rId9"/>
      <p:boldItalic r:id="rId10"/>
    </p:embeddedFon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f7b0ea561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f7b0ea561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f7b0ea561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f7b0ea561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f7b0ea561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f7b0ea561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ροσαρμοσμένη διάταξη">
  <p:cSld name="AUTOLAYOU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100" y="-125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37893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265500" y="3009000"/>
            <a:ext cx="3163500" cy="12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4283675" y="992575"/>
            <a:ext cx="4407300" cy="3158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786600" y="316700"/>
            <a:ext cx="3163500" cy="26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dirty="0"/>
              <a:t>Σύνθεση </a:t>
            </a:r>
            <a:endParaRPr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"/>
          </p:nvPr>
        </p:nvSpPr>
        <p:spPr>
          <a:xfrm>
            <a:off x="4875600" y="3191880"/>
            <a:ext cx="3163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2800" dirty="0"/>
              <a:t>μια πολύσημη λέξη </a:t>
            </a:r>
            <a:endParaRPr sz="2800" dirty="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164700" y="1266316"/>
            <a:ext cx="4407300" cy="70836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l" dirty="0"/>
              <a:t>Μ. Λ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456625"/>
            <a:ext cx="8520600" cy="43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b="1" dirty="0">
                <a:solidFill>
                  <a:srgbClr val="000000"/>
                </a:solidFill>
                <a:latin typeface="+mn-lt"/>
              </a:rPr>
              <a:t>Ορισμος 1: ο τρόπος με τον οποίο έχει συντεθεί και οργανωθεί, δηλαδή το είδος και ο αριθμός των στοιχείων ή των προσώπων που το αποτελούν</a:t>
            </a:r>
            <a:endParaRPr b="1" dirty="0">
              <a:solidFill>
                <a:srgbClr val="000000"/>
              </a:solidFill>
              <a:latin typeface="+mn-l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l" b="1" dirty="0">
                <a:solidFill>
                  <a:srgbClr val="000000"/>
                </a:solidFill>
                <a:latin typeface="+mn-lt"/>
              </a:rPr>
              <a:t>Προταση: Η σύνθεση των φαρμάκων είναι άγνωστη</a:t>
            </a:r>
            <a:endParaRPr b="1" dirty="0">
              <a:solidFill>
                <a:srgbClr val="000000"/>
              </a:solidFill>
              <a:latin typeface="+mn-l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+mn-lt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l" b="1" dirty="0">
                <a:solidFill>
                  <a:srgbClr val="000000"/>
                </a:solidFill>
                <a:latin typeface="+mn-lt"/>
              </a:rPr>
              <a:t>Ορισμος 2: </a:t>
            </a:r>
            <a:r>
              <a:rPr lang="el" b="1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συνένωση δύο ή περισσότερων λέξεων για το σχηματισμό μιας σύνθετης λέξης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+mn-lt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l" b="1" dirty="0">
                <a:solidFill>
                  <a:srgbClr val="000000"/>
                </a:solidFill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Πρόταση: Η λέξη φωτοσύνθεση παράγεται από τη σύνθεση δυο άλλων λέξεων.</a:t>
            </a:r>
            <a:endParaRPr b="1" dirty="0">
              <a:solidFill>
                <a:srgbClr val="000000"/>
              </a:solidFill>
              <a:highlight>
                <a:srgbClr val="FFFFFF"/>
              </a:highlight>
              <a:latin typeface="+mn-lt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161150" y="188025"/>
            <a:ext cx="8877000" cy="4301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800" b="1" dirty="0">
                <a:solidFill>
                  <a:schemeClr val="dk2"/>
                </a:solidFill>
                <a:highlight>
                  <a:srgbClr val="FFFFFF"/>
                </a:highlight>
                <a:latin typeface="+mn-lt"/>
              </a:rPr>
              <a:t>Ορισμος 3: </a:t>
            </a: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</a:rPr>
              <a:t>η λογική μέθοδος με την οποία απλές, μερικές έννοιες τις υπάγουμε σε μια γενική, καθολική έννοια</a:t>
            </a:r>
            <a:endParaRPr sz="1800" b="1" dirty="0">
              <a:solidFill>
                <a:schemeClr val="accent1"/>
              </a:solidFill>
              <a:highlight>
                <a:srgbClr val="FFFFFF"/>
              </a:highlight>
              <a:latin typeface="+mn-lt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</a:rPr>
              <a:t>Πρόταση: Τη μέθοδο της ανάλυσης και της σύνθεσης ακολουθούσαν πολλοί φιλόσοφοι</a:t>
            </a: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  <a:ea typeface="Source Sans Pro"/>
                <a:sym typeface="Source Sans Pro"/>
              </a:rPr>
              <a:t> για </a:t>
            </a:r>
            <a:r>
              <a:rPr lang="el-GR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  <a:ea typeface="Source Sans Pro"/>
                <a:sym typeface="Source Sans Pro"/>
              </a:rPr>
              <a:t>την εξαγωγή συμπερασμάτων στις φιλοσοφικές τους θεωρίες.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 b="1" dirty="0">
              <a:latin typeface="+mn-lt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 b="1" dirty="0">
                <a:latin typeface="+mn-lt"/>
                <a:ea typeface="Source Sans Pro"/>
                <a:cs typeface="Source Sans Pro"/>
                <a:sym typeface="Source Sans Pro"/>
              </a:rPr>
              <a:t>Ορισμος 4: </a:t>
            </a: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</a:rPr>
              <a:t>η τέχνη της δημιουργίας ενός μουσικού έργου που είναι αποτέλεσμα της έμπνευσης του συνθέτη</a:t>
            </a:r>
            <a:endParaRPr sz="1800" b="1" dirty="0">
              <a:solidFill>
                <a:schemeClr val="accent1"/>
              </a:solidFill>
              <a:highlight>
                <a:srgbClr val="FFFFFF"/>
              </a:highlight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1"/>
              </a:solidFill>
              <a:highlight>
                <a:srgbClr val="FFFFFF"/>
              </a:highlight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  <a:latin typeface="+mn-lt"/>
              </a:rPr>
              <a:t>Πρόταση: Ο Μπιθικώτσης είναι ένας μουσικός και συνθέτης που έχει γίνει πηγή έμπνευσης με τις συνθέσεις του και παίζω τα τραγούδια του στο μπουζούκι μου.</a:t>
            </a:r>
            <a:endParaRPr sz="1800" b="1" dirty="0">
              <a:solidFill>
                <a:schemeClr val="accent1"/>
              </a:solidFill>
              <a:highlight>
                <a:srgbClr val="FFFFFF"/>
              </a:highlight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sz="1800" b="1" dirty="0">
                <a:solidFill>
                  <a:schemeClr val="accent1"/>
                </a:solidFill>
                <a:highlight>
                  <a:srgbClr val="FFFFFF"/>
                </a:highlight>
              </a:rPr>
              <a:t> </a:t>
            </a:r>
            <a:endParaRPr sz="1800" b="1" dirty="0">
              <a:solidFill>
                <a:schemeClr val="accent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Προβολή στην οθόνη (16:9)</PresentationFormat>
  <Paragraphs>16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Source Sans Pro</vt:lpstr>
      <vt:lpstr>Raleway</vt:lpstr>
      <vt:lpstr>Arial</vt:lpstr>
      <vt:lpstr>Plum</vt:lpstr>
      <vt:lpstr>Σύνθεση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Σύνθεση </dc:title>
  <dc:creator>user</dc:creator>
  <cp:lastModifiedBy>user</cp:lastModifiedBy>
  <cp:revision>1</cp:revision>
  <dcterms:modified xsi:type="dcterms:W3CDTF">2022-08-06T14:52:38Z</dcterms:modified>
</cp:coreProperties>
</file>