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734490-F828-C84C-89DF-FC9C8DD9D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AAE1C37-3AF4-F048-A8E8-6D27613F6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C6807C6-0098-6548-968F-BB7C7FE2D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56E9-E8D5-CE4D-96DB-6134465A1166}" type="datetimeFigureOut">
              <a:rPr lang="el-GR"/>
              <a:t>6/8/2022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B4CBF47-90AB-7249-9AB2-2259930C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D4021B9-892F-F14E-88F6-131D31389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7B26-1FED-F142-8B4B-546F37EAEF61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915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866DF4-6F08-594F-B2F9-2CAE1BF4B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4FCD8B9-7C92-4444-A677-876A6D366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89670C3-1994-944B-8C66-6BC795484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56E9-E8D5-CE4D-96DB-6134465A1166}" type="datetimeFigureOut">
              <a:rPr lang="el-GR"/>
              <a:t>6/8/2022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B4F5C55-4D04-F549-BF6F-1D5416D37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21599D0-1687-2547-8919-C75BAD2D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7B26-1FED-F142-8B4B-546F37EAEF61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927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33D1110-608A-A84A-92C3-13CDEB61F2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57A381A-F40F-CB41-A5B4-C545ED877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6DB0ECD-8F0B-7048-8E6B-0E9AE66B1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56E9-E8D5-CE4D-96DB-6134465A1166}" type="datetimeFigureOut">
              <a:rPr lang="el-GR"/>
              <a:t>6/8/2022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3F58A22-6017-7E43-A9E3-5B96767D7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EA582B2-8659-6740-85E2-1A5A1F10F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7B26-1FED-F142-8B4B-546F37EAEF61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856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B366D4-B59E-C046-A718-0788FAF6B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8B8C65-6CB2-2A48-90AE-EA78CF3CB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1432379-4A1C-134C-B64E-3473519D8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56E9-E8D5-CE4D-96DB-6134465A1166}" type="datetimeFigureOut">
              <a:rPr lang="el-GR"/>
              <a:t>6/8/2022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46F133-EDD1-A84F-A4E7-A4FF68BAA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FAE2DAB-BE35-9A4E-B280-25C34A14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7B26-1FED-F142-8B4B-546F37EAEF61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280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6C0506-E788-EB43-889C-32F819A23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6EDBBB4-FFE9-134A-91DA-908750547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B94684D-29C8-2B40-98FA-77AD0983E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56E9-E8D5-CE4D-96DB-6134465A1166}" type="datetimeFigureOut">
              <a:rPr lang="el-GR"/>
              <a:t>6/8/2022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2E287DC-97CD-FF4C-A589-B562E9D63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779EF3E-B682-1D4B-BA48-7616B79BA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7B26-1FED-F142-8B4B-546F37EAEF61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005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9A29DB-5D7C-B846-BE2B-5F6A104BA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F58600-F9E2-DD4C-B9D3-B7627BE73B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730059B-63F1-4B4E-BB74-80E9CBF01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487B0BD-DA9A-2B47-99AB-B120B016D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56E9-E8D5-CE4D-96DB-6134465A1166}" type="datetimeFigureOut">
              <a:rPr lang="el-GR"/>
              <a:t>6/8/2022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731182F-F486-6B40-B5D2-861BC3666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517B0DA-B8B6-F340-AD0E-D8FFA3041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7B26-1FED-F142-8B4B-546F37EAEF61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401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4DB794-EA5D-3C4E-9840-E053CE09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54310DE-AE99-A541-AD63-5E4AD1B75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CF303A1-DE48-2347-AB3A-B4EC9C1FE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16F61D0-5A77-3044-BDDF-99923CDD6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A260645-3F47-044B-834D-E0AEFEF9D5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0684F4C-843D-FB49-BDF4-D1DDFAA2D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56E9-E8D5-CE4D-96DB-6134465A1166}" type="datetimeFigureOut">
              <a:rPr lang="el-GR"/>
              <a:t>6/8/2022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9CB1D97-D570-AA40-A3A8-9AC620EFD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2B32615-0854-F04B-90FF-0269909A0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7B26-1FED-F142-8B4B-546F37EAEF61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267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B63B62-9541-A74F-9389-3D50271F0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2EF5406-B413-7B4A-A52C-73753FDDF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56E9-E8D5-CE4D-96DB-6134465A1166}" type="datetimeFigureOut">
              <a:rPr lang="el-GR"/>
              <a:t>6/8/2022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AB50654-BC75-E24C-B7C1-A518CBEDE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253F147-ECE0-5843-85CA-7463D9EA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7B26-1FED-F142-8B4B-546F37EAEF61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398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7896B23-6661-784E-B34E-4012F54FE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56E9-E8D5-CE4D-96DB-6134465A1166}" type="datetimeFigureOut">
              <a:rPr lang="el-GR"/>
              <a:t>6/8/2022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DE6A3FB-67C0-3F4E-91F8-98316B711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B796EAE-5046-1642-B692-DE2DAEEAF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7B26-1FED-F142-8B4B-546F37EAEF61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164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0F725F-B4C0-DC4F-B183-885727BFB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46B27F-2A67-C242-879B-9E6FEA588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3EA36AD-C975-AC48-BD86-38AD1A182B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A6B5C08-ED9D-384B-A97C-51E2ABE9E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56E9-E8D5-CE4D-96DB-6134465A1166}" type="datetimeFigureOut">
              <a:rPr lang="el-GR"/>
              <a:t>6/8/2022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ECD8AD8-640B-CD42-BB99-2407770F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8952A48-4BB2-384F-93C9-E15DFB2C3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7B26-1FED-F142-8B4B-546F37EAEF61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990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C58F12-A647-FC4B-AB77-02AFB43A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A685E8A-4D02-6D4B-B986-5B73FE3332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4FF17FB-3176-2545-AD96-BDEC5132E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7FE52B1-650C-AC4B-9748-73B57A9B9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56E9-E8D5-CE4D-96DB-6134465A1166}" type="datetimeFigureOut">
              <a:rPr lang="el-GR"/>
              <a:t>6/8/2022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8D83620-20EB-9E43-8946-716DFCE05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F04E875-5CCA-6A4A-AC52-1A8D7C416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7B26-1FED-F142-8B4B-546F37EAEF61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406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8A1BD46-6EBE-1245-86D7-655861066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407631F-06B5-0B4E-8D77-9513BBB5B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B7FDC6-AB19-554B-96B2-F4BEC7856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956E9-E8D5-CE4D-96DB-6134465A1166}" type="datetimeFigureOut">
              <a:rPr lang="el-GR"/>
              <a:t>6/8/2022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D70BCE9-6D54-724C-BE27-AC3494C0C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7A7A654-003A-104A-A7D5-06DFED17A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97B26-1FED-F142-8B4B-546F37EAEF61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727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8077AC-2012-E94D-BEBD-7CA2D3DB18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3004"/>
            <a:ext cx="9144000" cy="2387600"/>
          </a:xfrm>
        </p:spPr>
        <p:txBody>
          <a:bodyPr>
            <a:normAutofit/>
          </a:bodyPr>
          <a:lstStyle/>
          <a:p>
            <a:r>
              <a:rPr lang="el-GR" dirty="0"/>
              <a:t>ΧΡΟΝΟΣ ΜΙΑ ΠΟΛΥΣΗΜΗ ΛΕΞΗ</a:t>
            </a:r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DE8D4CA3-E5B7-2D4B-91E4-3F34D92EF5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725" y="3011800"/>
            <a:ext cx="6629349" cy="327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1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4">
            <a:extLst>
              <a:ext uri="{FF2B5EF4-FFF2-40B4-BE49-F238E27FC236}">
                <a16:creationId xmlns:a16="http://schemas.microsoft.com/office/drawing/2014/main" id="{4517FC29-59F7-7342-B85C-1A43BCBDF6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25" y="642044"/>
            <a:ext cx="4857750" cy="5859661"/>
          </a:xfrm>
        </p:spPr>
      </p:pic>
    </p:spTree>
    <p:extLst>
      <p:ext uri="{BB962C8B-B14F-4D97-AF65-F5344CB8AC3E}">
        <p14:creationId xmlns:p14="http://schemas.microsoft.com/office/powerpoint/2010/main" val="3704458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4">
            <a:extLst>
              <a:ext uri="{FF2B5EF4-FFF2-40B4-BE49-F238E27FC236}">
                <a16:creationId xmlns:a16="http://schemas.microsoft.com/office/drawing/2014/main" id="{005B1A6C-5BB6-4B44-95AB-34DD893EE5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81" y="0"/>
            <a:ext cx="8869680" cy="6858000"/>
          </a:xfrm>
        </p:spPr>
      </p:pic>
    </p:spTree>
    <p:extLst>
      <p:ext uri="{BB962C8B-B14F-4D97-AF65-F5344CB8AC3E}">
        <p14:creationId xmlns:p14="http://schemas.microsoft.com/office/powerpoint/2010/main" val="124253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6">
            <a:extLst>
              <a:ext uri="{FF2B5EF4-FFF2-40B4-BE49-F238E27FC236}">
                <a16:creationId xmlns:a16="http://schemas.microsoft.com/office/drawing/2014/main" id="{B7ACDD0B-608F-124A-AE99-6C3E49B584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484" y="7572375"/>
            <a:ext cx="5893593" cy="348989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871373-895D-A04B-96ED-1C5640830AB0}"/>
              </a:ext>
            </a:extLst>
          </p:cNvPr>
          <p:cNvSpPr txBox="1"/>
          <p:nvPr/>
        </p:nvSpPr>
        <p:spPr>
          <a:xfrm>
            <a:off x="254000" y="603850"/>
            <a:ext cx="11684000" cy="5148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Ο χρόνος που έκανε ο αθλητής να φτάσει στον τερματισμό ήταν  15 λεπτά (Διάρκεια αγωνίσματος)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Η κυρία μας είπε να κλείσουμε το ρήμα σε όλους τους χρόνους (φανερώνει  ποτέ γίνετε αυτό που δηλώνει το ρήμα)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Το ολόκληρο έχει 4 χρόνους (μουσική)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Τον επόμενο χρόνο, που θα γίνω δεκαοχτώ, θα  μετακομίσω στην Αθήνα (Έτος)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Η Ειρήνη χρειάζεται πολύ χρόνο για να φάει το φαγητό της (Διάρκεια μιας πράξης)</a:t>
            </a:r>
          </a:p>
        </p:txBody>
      </p:sp>
    </p:spTree>
    <p:extLst>
      <p:ext uri="{BB962C8B-B14F-4D97-AF65-F5344CB8AC3E}">
        <p14:creationId xmlns:p14="http://schemas.microsoft.com/office/powerpoint/2010/main" val="1843441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BBDD04-36D9-62F5-66D4-735272E84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Χ.Χ</a:t>
            </a:r>
            <a:br>
              <a:rPr lang="el-GR" dirty="0"/>
            </a:br>
            <a:r>
              <a:rPr lang="el-GR" dirty="0"/>
              <a:t>Σ.Α</a:t>
            </a:r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7D815A44-210A-824D-98C3-883B3DD2C6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640" y="2153919"/>
            <a:ext cx="6797040" cy="4338955"/>
          </a:xfrm>
        </p:spPr>
      </p:pic>
    </p:spTree>
    <p:extLst>
      <p:ext uri="{BB962C8B-B14F-4D97-AF65-F5344CB8AC3E}">
        <p14:creationId xmlns:p14="http://schemas.microsoft.com/office/powerpoint/2010/main" val="149595999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Ευρεία οθόνη</PresentationFormat>
  <Paragraphs>7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Θέμα του Office</vt:lpstr>
      <vt:lpstr>ΧΡΟΝΟΣ ΜΙΑ ΠΟΛΥΣΗΜΗ ΛΕΞΗ</vt:lpstr>
      <vt:lpstr>Παρουσίαση του PowerPoint</vt:lpstr>
      <vt:lpstr>Παρουσίαση του PowerPoint</vt:lpstr>
      <vt:lpstr>Παρουσίαση του PowerPoint</vt:lpstr>
      <vt:lpstr>Χ.Χ Σ.Α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ΧΡΟΝΟΣ ΜΙΑ ΠΟΛΥTΗΜΗ ΛΕΞΗ</dc:title>
  <dc:creator>60946547204</dc:creator>
  <cp:lastModifiedBy>user</cp:lastModifiedBy>
  <cp:revision>5</cp:revision>
  <dcterms:created xsi:type="dcterms:W3CDTF">2022-01-23T11:49:59Z</dcterms:created>
  <dcterms:modified xsi:type="dcterms:W3CDTF">2022-08-06T14:58:43Z</dcterms:modified>
</cp:coreProperties>
</file>