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Default Extension="wav" ContentType="audio/wav"/>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94680" autoAdjust="0"/>
  </p:normalViewPr>
  <p:slideViewPr>
    <p:cSldViewPr>
      <p:cViewPr varScale="1">
        <p:scale>
          <a:sx n="106" d="100"/>
          <a:sy n="106" d="100"/>
        </p:scale>
        <p:origin x="-4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120"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7A76B-6FB5-41C0-91EC-749EE5FB575B}" type="datetimeFigureOut">
              <a:rPr lang="el-GR" smtClean="0"/>
              <a:pPr/>
              <a:t>5/10/2021</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6C1E8-B144-4C9E-BCB0-87EA7953D1FA}" type="slidenum">
              <a:rPr lang="el-GR" smtClean="0"/>
              <a:pPr/>
              <a:t>‹#›</a:t>
            </a:fld>
            <a:endParaRPr lang="el-GR" dirty="0"/>
          </a:p>
        </p:txBody>
      </p:sp>
    </p:spTree>
    <p:extLst>
      <p:ext uri="{BB962C8B-B14F-4D97-AF65-F5344CB8AC3E}">
        <p14:creationId xmlns="" xmlns:p14="http://schemas.microsoft.com/office/powerpoint/2010/main" val="382257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406C1E8-B144-4C9E-BCB0-87EA7953D1FA}" type="slidenum">
              <a:rPr lang="el-GR" smtClean="0"/>
              <a:pPr/>
              <a:t>1</a:t>
            </a:fld>
            <a:endParaRPr lang="el-GR" dirty="0"/>
          </a:p>
        </p:txBody>
      </p:sp>
    </p:spTree>
    <p:extLst>
      <p:ext uri="{BB962C8B-B14F-4D97-AF65-F5344CB8AC3E}">
        <p14:creationId xmlns="" xmlns:p14="http://schemas.microsoft.com/office/powerpoint/2010/main" val="44346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Ορθογώνιο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Ορθογώνιο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Ορθογώνιο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Ορθογώνιο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Ορθογώνιο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Στρογγυλεμένο ορθογώνιο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Στρογγυλεμένο ορθογώνιο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Ορθογώνιο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Ορθογώνιο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Ορθογώνιο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Ορθογώνιο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Τίτλο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a:xfrm>
            <a:off x="6705600" y="4206240"/>
            <a:ext cx="960120" cy="457200"/>
          </a:xfrm>
        </p:spPr>
        <p:txBody>
          <a:bodyPr/>
          <a:lstStyle/>
          <a:p>
            <a:fld id="{167D40CF-03D7-41A8-A880-403A89BCC860}" type="datetimeFigureOut">
              <a:rPr lang="el-GR" smtClean="0"/>
              <a:pPr/>
              <a:t>5/10/2021</a:t>
            </a:fld>
            <a:endParaRPr lang="el-GR" dirty="0"/>
          </a:p>
        </p:txBody>
      </p:sp>
      <p:sp>
        <p:nvSpPr>
          <p:cNvPr id="17" name="Θέση υποσέλιδου 16"/>
          <p:cNvSpPr>
            <a:spLocks noGrp="1"/>
          </p:cNvSpPr>
          <p:nvPr>
            <p:ph type="ftr" sz="quarter" idx="11"/>
          </p:nvPr>
        </p:nvSpPr>
        <p:spPr>
          <a:xfrm>
            <a:off x="5410200" y="4205288"/>
            <a:ext cx="1295400" cy="457200"/>
          </a:xfrm>
        </p:spPr>
        <p:txBody>
          <a:bodyPr/>
          <a:lstStyle/>
          <a:p>
            <a:endParaRPr lang="el-GR" dirty="0"/>
          </a:p>
        </p:txBody>
      </p:sp>
      <p:sp>
        <p:nvSpPr>
          <p:cNvPr id="29" name="Θέση αριθμού διαφάνειας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1435287-0295-46AF-A31E-A0AC83E91660}"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167D40CF-03D7-41A8-A880-403A89BCC860}" type="datetimeFigureOut">
              <a:rPr lang="el-GR" smtClean="0"/>
              <a:pPr/>
              <a:t>5/10/2021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61435287-0295-46AF-A31E-A0AC83E91660}"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81800" y="1143000"/>
            <a:ext cx="1905000" cy="5486400"/>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1143000"/>
            <a:ext cx="6248400" cy="5486400"/>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167D40CF-03D7-41A8-A880-403A89BCC860}" type="datetimeFigureOut">
              <a:rPr lang="el-GR" smtClean="0"/>
              <a:pPr/>
              <a:t>5/10/2021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61435287-0295-46AF-A31E-A0AC83E91660}"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167D40CF-03D7-41A8-A880-403A89BCC860}" type="datetimeFigureOut">
              <a:rPr lang="el-GR" smtClean="0"/>
              <a:pPr/>
              <a:t>5/10/2021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61435287-0295-46AF-A31E-A0AC83E91660}"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167D40CF-03D7-41A8-A880-403A89BCC860}" type="datetimeFigureOut">
              <a:rPr lang="el-GR" smtClean="0"/>
              <a:pPr/>
              <a:t>5/10/2021</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61435287-0295-46AF-A31E-A0AC83E91660}"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167D40CF-03D7-41A8-A880-403A89BCC860}" type="datetimeFigureOut">
              <a:rPr lang="el-GR" smtClean="0"/>
              <a:pPr/>
              <a:t>5/10/2021</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61435287-0295-46AF-A31E-A0AC83E91660}"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Θέση ημερομηνίας 25"/>
          <p:cNvSpPr>
            <a:spLocks noGrp="1"/>
          </p:cNvSpPr>
          <p:nvPr>
            <p:ph type="dt" sz="half" idx="10"/>
          </p:nvPr>
        </p:nvSpPr>
        <p:spPr/>
        <p:txBody>
          <a:bodyPr rtlCol="0"/>
          <a:lstStyle/>
          <a:p>
            <a:fld id="{167D40CF-03D7-41A8-A880-403A89BCC860}" type="datetimeFigureOut">
              <a:rPr lang="el-GR" smtClean="0"/>
              <a:pPr/>
              <a:t>5/10/2021</a:t>
            </a:fld>
            <a:endParaRPr lang="el-GR" dirty="0"/>
          </a:p>
        </p:txBody>
      </p:sp>
      <p:sp>
        <p:nvSpPr>
          <p:cNvPr id="27" name="Θέση αριθμού διαφάνειας 26"/>
          <p:cNvSpPr>
            <a:spLocks noGrp="1"/>
          </p:cNvSpPr>
          <p:nvPr>
            <p:ph type="sldNum" sz="quarter" idx="11"/>
          </p:nvPr>
        </p:nvSpPr>
        <p:spPr/>
        <p:txBody>
          <a:bodyPr rtlCol="0"/>
          <a:lstStyle/>
          <a:p>
            <a:fld id="{61435287-0295-46AF-A31E-A0AC83E91660}" type="slidenum">
              <a:rPr lang="el-GR" smtClean="0"/>
              <a:pPr/>
              <a:t>‹#›</a:t>
            </a:fld>
            <a:endParaRPr lang="el-GR" dirty="0"/>
          </a:p>
        </p:txBody>
      </p:sp>
      <p:sp>
        <p:nvSpPr>
          <p:cNvPr id="28" name="Θέση υποσέλιδου 27"/>
          <p:cNvSpPr>
            <a:spLocks noGrp="1"/>
          </p:cNvSpPr>
          <p:nvPr>
            <p:ph type="ftr" sz="quarter" idx="12"/>
          </p:nvPr>
        </p:nvSpPr>
        <p:spPr/>
        <p:txBody>
          <a:bodyPr rtlCol="0"/>
          <a:lstStyle/>
          <a:p>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a:xfrm>
            <a:off x="6583680" y="612648"/>
            <a:ext cx="957264" cy="457200"/>
          </a:xfrm>
        </p:spPr>
        <p:txBody>
          <a:bodyPr/>
          <a:lstStyle/>
          <a:p>
            <a:fld id="{167D40CF-03D7-41A8-A880-403A89BCC860}" type="datetimeFigureOut">
              <a:rPr lang="el-GR" smtClean="0"/>
              <a:pPr/>
              <a:t>5/10/2021</a:t>
            </a:fld>
            <a:endParaRPr lang="el-GR" dirty="0"/>
          </a:p>
        </p:txBody>
      </p:sp>
      <p:sp>
        <p:nvSpPr>
          <p:cNvPr id="4" name="Θέση υποσέλιδου 3"/>
          <p:cNvSpPr>
            <a:spLocks noGrp="1"/>
          </p:cNvSpPr>
          <p:nvPr>
            <p:ph type="ftr" sz="quarter" idx="11"/>
          </p:nvPr>
        </p:nvSpPr>
        <p:spPr>
          <a:xfrm>
            <a:off x="5257800" y="612648"/>
            <a:ext cx="1325880" cy="457200"/>
          </a:xfrm>
        </p:spPr>
        <p:txBody>
          <a:bodyPr/>
          <a:lstStyle/>
          <a:p>
            <a:endParaRPr lang="el-GR" dirty="0"/>
          </a:p>
        </p:txBody>
      </p:sp>
      <p:sp>
        <p:nvSpPr>
          <p:cNvPr id="5" name="Θέση αριθμού διαφάνειας 4"/>
          <p:cNvSpPr>
            <a:spLocks noGrp="1"/>
          </p:cNvSpPr>
          <p:nvPr>
            <p:ph type="sldNum" sz="quarter" idx="12"/>
          </p:nvPr>
        </p:nvSpPr>
        <p:spPr>
          <a:xfrm>
            <a:off x="8174736" y="2272"/>
            <a:ext cx="762000" cy="365760"/>
          </a:xfrm>
        </p:spPr>
        <p:txBody>
          <a:bodyPr/>
          <a:lstStyle/>
          <a:p>
            <a:fld id="{61435287-0295-46AF-A31E-A0AC83E91660}"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67D40CF-03D7-41A8-A880-403A89BCC860}" type="datetimeFigureOut">
              <a:rPr lang="el-GR" smtClean="0"/>
              <a:pPr/>
              <a:t>5/10/2021</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61435287-0295-46AF-A31E-A0AC83E91660}"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353496" y="1101970"/>
            <a:ext cx="3383280" cy="877824"/>
          </a:xfrm>
        </p:spPr>
        <p:txBody>
          <a:bodyPr anchor="b"/>
          <a:lstStyle>
            <a:lvl1pPr algn="l">
              <a:buNone/>
              <a:defRPr sz="1800" b="1"/>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167D40CF-03D7-41A8-A880-403A89BCC860}" type="datetimeFigureOut">
              <a:rPr lang="el-GR" smtClean="0"/>
              <a:pPr/>
              <a:t>5/10/2021</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61435287-0295-46AF-A31E-A0AC83E91660}"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167D40CF-03D7-41A8-A880-403A89BCC860}" type="datetimeFigureOut">
              <a:rPr lang="el-GR" smtClean="0"/>
              <a:pPr/>
              <a:t>5/10/2021</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61435287-0295-46AF-A31E-A0AC83E91660}"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Ορθογώνιο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Ορθογώνιο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Ορθογώνιο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Ορθογώνιο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Ορθογώνιο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Στρογγυλεμένο ορθογώνιο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Στρογγυλεμένο ορθογώνιο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Ορθογώνιο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Ορθογώνιο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Ορθογώνιο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Ορθογώνιο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Ορθογώνιο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Ορθογώνιο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Θέση τίτλου 21"/>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67D40CF-03D7-41A8-A880-403A89BCC860}" type="datetimeFigureOut">
              <a:rPr lang="el-GR" smtClean="0"/>
              <a:pPr/>
              <a:t>5/10/2021</a:t>
            </a:fld>
            <a:endParaRPr lang="el-GR" dirty="0"/>
          </a:p>
        </p:txBody>
      </p:sp>
      <p:sp>
        <p:nvSpPr>
          <p:cNvPr id="3" name="Θέση υποσέλιδου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dirty="0"/>
          </a:p>
        </p:txBody>
      </p:sp>
      <p:sp>
        <p:nvSpPr>
          <p:cNvPr id="23" name="Θέση αριθμού διαφάνειας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1435287-0295-46AF-A31E-A0AC83E91660}"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1.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2.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3.wav"/></Relationships>
</file>

<file path=ppt/slides/_rels/slide4.xml.rels><?xml version="1.0" encoding="UTF-8" standalone="yes"?>
<Relationships xmlns="http://schemas.openxmlformats.org/package/2006/relationships"><Relationship Id="rId3" Type="http://schemas.microsoft.com/office/2007/relationships/media" Target="../media/media4.wav"/><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media" Target="../media/media5.wav"/><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media" Target="../media/media6.wav"/><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0.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1916832"/>
            <a:ext cx="8458200" cy="1470025"/>
          </a:xfrm>
        </p:spPr>
        <p:txBody>
          <a:bodyPr>
            <a:normAutofit/>
          </a:bodyPr>
          <a:lstStyle/>
          <a:p>
            <a:r>
              <a:rPr lang="el-GR" dirty="0" smtClean="0"/>
              <a:t>ΠΑΓΚΟΣΜΙΑ ΗΜΕΡΑ</a:t>
            </a:r>
            <a:br>
              <a:rPr lang="el-GR" dirty="0" smtClean="0"/>
            </a:br>
            <a:r>
              <a:rPr lang="el-GR" dirty="0" smtClean="0"/>
              <a:t>ΖΩΩΝ</a:t>
            </a:r>
            <a:endParaRPr lang="el-GR" dirty="0"/>
          </a:p>
        </p:txBody>
      </p:sp>
      <p:sp>
        <p:nvSpPr>
          <p:cNvPr id="3" name="Υπότιτλος 2"/>
          <p:cNvSpPr>
            <a:spLocks noGrp="1"/>
          </p:cNvSpPr>
          <p:nvPr>
            <p:ph type="subTitle" idx="1"/>
          </p:nvPr>
        </p:nvSpPr>
        <p:spPr>
          <a:xfrm>
            <a:off x="1142976" y="4797152"/>
            <a:ext cx="7229896" cy="1752600"/>
          </a:xfrm>
        </p:spPr>
        <p:txBody>
          <a:bodyPr>
            <a:normAutofit/>
          </a:bodyPr>
          <a:lstStyle/>
          <a:p>
            <a:endParaRPr lang="el-GR" dirty="0" smtClean="0"/>
          </a:p>
          <a:p>
            <a:r>
              <a:rPr lang="el-GR" sz="3600" b="1" dirty="0" smtClean="0">
                <a:solidFill>
                  <a:schemeClr val="accent2">
                    <a:lumMod val="50000"/>
                  </a:schemeClr>
                </a:solidFill>
              </a:rPr>
              <a:t>Ε΄1</a:t>
            </a:r>
            <a:r>
              <a:rPr lang="el-GR" b="1" dirty="0" smtClean="0">
                <a:solidFill>
                  <a:schemeClr val="accent2">
                    <a:lumMod val="50000"/>
                  </a:schemeClr>
                </a:solidFill>
              </a:rPr>
              <a:t>   5</a:t>
            </a:r>
            <a:r>
              <a:rPr lang="el-GR" b="1" baseline="30000" dirty="0" smtClean="0">
                <a:solidFill>
                  <a:schemeClr val="accent2">
                    <a:lumMod val="50000"/>
                  </a:schemeClr>
                </a:solidFill>
              </a:rPr>
              <a:t>ο</a:t>
            </a:r>
            <a:r>
              <a:rPr lang="el-GR" b="1" dirty="0" smtClean="0">
                <a:solidFill>
                  <a:schemeClr val="accent2">
                    <a:lumMod val="50000"/>
                  </a:schemeClr>
                </a:solidFill>
              </a:rPr>
              <a:t> ΔΗΜΟΤΙΚΟ ΣΧΟΛΕΙΟ ΣΥΚΕΩΝ</a:t>
            </a:r>
            <a:endParaRPr lang="en-US" b="1" dirty="0">
              <a:solidFill>
                <a:schemeClr val="accent2">
                  <a:lumMod val="50000"/>
                </a:schemeClr>
              </a:solidFill>
            </a:endParaRPr>
          </a:p>
        </p:txBody>
      </p:sp>
      <p:pic>
        <p:nvPicPr>
          <p:cNvPr id="5" name="Ήχος 4">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8440738" y="6154738"/>
            <a:ext cx="487362" cy="487362"/>
          </a:xfrm>
          <a:prstGeom prst="rect">
            <a:avLst/>
          </a:prstGeom>
        </p:spPr>
      </p:pic>
    </p:spTree>
    <p:extLst>
      <p:ext uri="{BB962C8B-B14F-4D97-AF65-F5344CB8AC3E}">
        <p14:creationId xmlns="" xmlns:p14="http://schemas.microsoft.com/office/powerpoint/2010/main" val="3538394725"/>
      </p:ext>
    </p:extLst>
  </p:cSld>
  <p:clrMapOvr>
    <a:masterClrMapping/>
  </p:clrMapOvr>
  <mc:AlternateContent xmlns:mc="http://schemas.openxmlformats.org/markup-compatibility/2006">
    <mc:Choice xmlns="" xmlns:p14="http://schemas.microsoft.com/office/powerpoint/2010/main" Requires="p14">
      <p:transition spd="slow" p14:dur="1200" advTm="5834">
        <p:dissolve/>
      </p:transition>
    </mc:Choice>
    <mc:Fallback>
      <p:transition spd="slow" advTm="5834">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accent2">
                    <a:lumMod val="50000"/>
                  </a:schemeClr>
                </a:solidFill>
              </a:rPr>
              <a:t>Στις 4 Οκτωβρίου…</a:t>
            </a:r>
            <a:endParaRPr lang="el-GR" b="1" dirty="0">
              <a:solidFill>
                <a:schemeClr val="accent2">
                  <a:lumMod val="50000"/>
                </a:schemeClr>
              </a:solidFill>
            </a:endParaRPr>
          </a:p>
        </p:txBody>
      </p:sp>
      <p:sp>
        <p:nvSpPr>
          <p:cNvPr id="3" name="Θέση περιεχομένου 2"/>
          <p:cNvSpPr>
            <a:spLocks noGrp="1"/>
          </p:cNvSpPr>
          <p:nvPr>
            <p:ph idx="1"/>
          </p:nvPr>
        </p:nvSpPr>
        <p:spPr>
          <a:xfrm>
            <a:off x="457200" y="2249424"/>
            <a:ext cx="5257808" cy="3679906"/>
          </a:xfrm>
        </p:spPr>
        <p:txBody>
          <a:bodyPr>
            <a:normAutofit fontScale="92500" lnSpcReduction="10000"/>
          </a:bodyPr>
          <a:lstStyle/>
          <a:p>
            <a:pPr>
              <a:buNone/>
            </a:pPr>
            <a:r>
              <a:rPr lang="el-GR" dirty="0" smtClean="0"/>
              <a:t>…</a:t>
            </a:r>
            <a:r>
              <a:rPr lang="el-GR" b="1" dirty="0" smtClean="0"/>
              <a:t>Γιορτάζουμε την Παγκόσμια Ημέρα Ζώων, γιατί πέφτει την ίδια ημέρα με την γιορτή της μνήμης του Αγίου Φραγκίσκου της Ασίζης, που έχει αναγορευτεί από την Καθολική Εκκλησία ως προστάτης των ζώων και του περιβάλλοντος.</a:t>
            </a:r>
            <a:endParaRPr lang="el-GR" b="1" dirty="0"/>
          </a:p>
        </p:txBody>
      </p:sp>
      <p:pic>
        <p:nvPicPr>
          <p:cNvPr id="6146" name="Picture 2" descr="Religious Education - Ιστολόγιο για το μάθημα της Θρησκευτικής Αγωγής : ΑΓΙΟΣ  ΦΡΑΓΚΙΣΚΟΣ ΤΗΣ ΑΣΙΖΗΣ"/>
          <p:cNvPicPr>
            <a:picLocks noChangeAspect="1" noChangeArrowheads="1"/>
          </p:cNvPicPr>
          <p:nvPr/>
        </p:nvPicPr>
        <p:blipFill>
          <a:blip r:embed="rId3"/>
          <a:srcRect/>
          <a:stretch>
            <a:fillRect/>
          </a:stretch>
        </p:blipFill>
        <p:spPr bwMode="auto">
          <a:xfrm>
            <a:off x="5676495" y="1643050"/>
            <a:ext cx="3296054" cy="4652955"/>
          </a:xfrm>
          <a:prstGeom prst="rect">
            <a:avLst/>
          </a:prstGeom>
          <a:noFill/>
        </p:spPr>
      </p:pic>
      <p:pic>
        <p:nvPicPr>
          <p:cNvPr id="5" name="Ήχος 4">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8440738" y="6154738"/>
            <a:ext cx="487362" cy="487362"/>
          </a:xfrm>
          <a:prstGeom prst="rect">
            <a:avLst/>
          </a:prstGeom>
        </p:spPr>
      </p:pic>
    </p:spTree>
    <p:extLst>
      <p:ext uri="{BB962C8B-B14F-4D97-AF65-F5344CB8AC3E}">
        <p14:creationId xmlns="" xmlns:p14="http://schemas.microsoft.com/office/powerpoint/2010/main" val="4065869409"/>
      </p:ext>
    </p:extLst>
  </p:cSld>
  <p:clrMapOvr>
    <a:masterClrMapping/>
  </p:clrMapOvr>
  <mc:AlternateContent xmlns:mc="http://schemas.openxmlformats.org/markup-compatibility/2006">
    <mc:Choice xmlns="" xmlns:p14="http://schemas.microsoft.com/office/powerpoint/2010/main" Requires="p14">
      <p:transition spd="slow" p14:dur="3400" advTm="16943">
        <p14:reveal/>
      </p:transition>
    </mc:Choice>
    <mc:Fallback>
      <p:transition spd="slow" advTm="169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980728"/>
            <a:ext cx="8445624" cy="3312368"/>
          </a:xfrm>
        </p:spPr>
        <p:txBody>
          <a:bodyPr>
            <a:normAutofit/>
          </a:bodyPr>
          <a:lstStyle/>
          <a:p>
            <a:r>
              <a:rPr lang="el-GR" dirty="0" smtClean="0"/>
              <a:t>Παλιότερα, στα χρόνια των παππούδων και γιαγιάδων μας…</a:t>
            </a:r>
            <a:br>
              <a:rPr lang="el-GR" dirty="0" smtClean="0"/>
            </a:br>
            <a:r>
              <a:rPr lang="el-GR" dirty="0"/>
              <a:t/>
            </a:r>
            <a:br>
              <a:rPr lang="el-GR" dirty="0"/>
            </a:br>
            <a:r>
              <a:rPr lang="el-GR" dirty="0" smtClean="0"/>
              <a:t>Τα πράγματα ήταν ΠΟΛΎ χειρότερα! </a:t>
            </a:r>
            <a:endParaRPr lang="el-GR" dirty="0"/>
          </a:p>
        </p:txBody>
      </p:sp>
      <p:pic>
        <p:nvPicPr>
          <p:cNvPr id="1026"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flipH="1">
            <a:off x="5148064" y="4365104"/>
            <a:ext cx="3809922" cy="2132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4" name="Ήχος 3">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8440738" y="6154738"/>
            <a:ext cx="487362" cy="487362"/>
          </a:xfrm>
          <a:prstGeom prst="rect">
            <a:avLst/>
          </a:prstGeom>
        </p:spPr>
      </p:pic>
    </p:spTree>
    <p:extLst>
      <p:ext uri="{BB962C8B-B14F-4D97-AF65-F5344CB8AC3E}">
        <p14:creationId xmlns="" xmlns:p14="http://schemas.microsoft.com/office/powerpoint/2010/main" val="1771331554"/>
      </p:ext>
    </p:extLst>
  </p:cSld>
  <p:clrMapOvr>
    <a:masterClrMapping/>
  </p:clrMapOvr>
  <p:transition spd="slow" advTm="551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467544" y="1052736"/>
            <a:ext cx="8229600" cy="5162346"/>
          </a:xfrm>
        </p:spPr>
        <p:txBody>
          <a:bodyPr>
            <a:normAutofit/>
          </a:bodyPr>
          <a:lstStyle/>
          <a:p>
            <a:endParaRPr lang="el-GR" dirty="0" smtClean="0"/>
          </a:p>
          <a:p>
            <a:pPr marL="109728" indent="0" algn="just">
              <a:buNone/>
            </a:pPr>
            <a:r>
              <a:rPr lang="el-GR" b="1" dirty="0">
                <a:solidFill>
                  <a:schemeClr val="accent2">
                    <a:lumMod val="50000"/>
                  </a:schemeClr>
                </a:solidFill>
              </a:rPr>
              <a:t>Υπήρχε π.χ. ο αρκουδιάρης με τις καημένες τις </a:t>
            </a:r>
            <a:r>
              <a:rPr lang="el-GR" b="1" dirty="0" smtClean="0">
                <a:solidFill>
                  <a:schemeClr val="accent2">
                    <a:lumMod val="50000"/>
                  </a:schemeClr>
                </a:solidFill>
              </a:rPr>
              <a:t>αρκούδες !!! Ευτυχώς όμως …Μετά από πολύ καιρό, τα πράγματα καλυτέρεψαν και καταργήθηκαν και τώρα είμαστε σε μια πολύ καλύτερη κατάσταση!!!  </a:t>
            </a:r>
            <a:endParaRPr lang="en-US" b="1" dirty="0" smtClean="0">
              <a:solidFill>
                <a:schemeClr val="accent2">
                  <a:lumMod val="50000"/>
                </a:schemeClr>
              </a:solidFill>
            </a:endParaRPr>
          </a:p>
          <a:p>
            <a:pPr marL="109728" indent="0" algn="just">
              <a:buNone/>
            </a:pPr>
            <a:endParaRPr lang="en-US" b="1" dirty="0" smtClean="0">
              <a:solidFill>
                <a:schemeClr val="accent2">
                  <a:lumMod val="50000"/>
                </a:schemeClr>
              </a:solidFill>
            </a:endParaRPr>
          </a:p>
          <a:p>
            <a:pPr marL="109728" indent="0" algn="just">
              <a:buNone/>
            </a:pPr>
            <a:r>
              <a:rPr lang="el-GR" b="1" dirty="0" smtClean="0">
                <a:solidFill>
                  <a:schemeClr val="accent2">
                    <a:lumMod val="50000"/>
                  </a:schemeClr>
                </a:solidFill>
              </a:rPr>
              <a:t>Εννοούμε πως… Τώρα υπάρχει </a:t>
            </a:r>
          </a:p>
          <a:p>
            <a:pPr marL="109728" indent="0" algn="just">
              <a:buNone/>
            </a:pPr>
            <a:r>
              <a:rPr lang="el-GR" b="1" dirty="0" smtClean="0">
                <a:solidFill>
                  <a:schemeClr val="accent2">
                    <a:lumMod val="50000"/>
                  </a:schemeClr>
                </a:solidFill>
              </a:rPr>
              <a:t>ο Αρκτούρος, που έχει σαν σκοπό </a:t>
            </a:r>
          </a:p>
          <a:p>
            <a:pPr marL="109728" indent="0" algn="just">
              <a:buNone/>
            </a:pPr>
            <a:r>
              <a:rPr lang="el-GR" b="1" dirty="0" smtClean="0">
                <a:solidFill>
                  <a:schemeClr val="accent2">
                    <a:lumMod val="50000"/>
                  </a:schemeClr>
                </a:solidFill>
              </a:rPr>
              <a:t>την προστασία των αρκούδων.</a:t>
            </a:r>
            <a:endParaRPr lang="el-GR" b="1" dirty="0">
              <a:solidFill>
                <a:schemeClr val="accent2">
                  <a:lumMod val="50000"/>
                </a:schemeClr>
              </a:solidFill>
            </a:endParaRPr>
          </a:p>
        </p:txBody>
      </p:sp>
      <p:pic>
        <p:nvPicPr>
          <p:cNvPr id="5" name="Ήχος 4">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8440738" y="6154738"/>
            <a:ext cx="487362" cy="487362"/>
          </a:xfrm>
          <a:prstGeom prst="rect">
            <a:avLst/>
          </a:prstGeom>
        </p:spPr>
      </p:pic>
      <p:sp>
        <p:nvSpPr>
          <p:cNvPr id="4098" name="AutoShape 2" descr="Ο Λουίτζι είναι ένα ορφανό αρκουδάκι,... - ΑΡΚΤΟΥΡΟΣ - ARCTURO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4100" name="AutoShape 4" descr="Ο Λουίτζι είναι ένα ορφανό αρκουδάκι,... - ΑΡΚΤΟΥΡΟΣ - ARCTURO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4104" name="AutoShape 8" descr="Ο Λουίτζι είναι ένα ορφανό αρκουδάκι,... - ΑΡΚΤΟΥΡΟΣ - ARCTURO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4106" name="Picture 10" descr="ΑΡΚΤΟΥΡΟΣ - ARCTUROS (arcturos) - Profile | Pinterest"/>
          <p:cNvPicPr>
            <a:picLocks noChangeAspect="1" noChangeArrowheads="1"/>
          </p:cNvPicPr>
          <p:nvPr/>
        </p:nvPicPr>
        <p:blipFill>
          <a:blip r:embed="rId5"/>
          <a:srcRect/>
          <a:stretch>
            <a:fillRect/>
          </a:stretch>
        </p:blipFill>
        <p:spPr bwMode="auto">
          <a:xfrm>
            <a:off x="5929322" y="3500438"/>
            <a:ext cx="2595564" cy="2595564"/>
          </a:xfrm>
          <a:prstGeom prst="rect">
            <a:avLst/>
          </a:prstGeom>
          <a:noFill/>
        </p:spPr>
      </p:pic>
    </p:spTree>
    <p:extLst>
      <p:ext uri="{BB962C8B-B14F-4D97-AF65-F5344CB8AC3E}">
        <p14:creationId xmlns="" xmlns:p14="http://schemas.microsoft.com/office/powerpoint/2010/main" val="3875945033"/>
      </p:ext>
    </p:extLst>
  </p:cSld>
  <p:clrMapOvr>
    <a:masterClrMapping/>
  </p:clrMapOvr>
  <p:transition spd="slow" advTm="2202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chemeClr val="accent2">
                    <a:lumMod val="50000"/>
                  </a:schemeClr>
                </a:solidFill>
              </a:rPr>
              <a:t>Υπάρχουν επίσης και πολλά ζώα υπό εξαφάνιση…</a:t>
            </a:r>
            <a:endParaRPr lang="el-GR" b="1" dirty="0">
              <a:solidFill>
                <a:schemeClr val="accent2">
                  <a:lumMod val="50000"/>
                </a:schemeClr>
              </a:solidFill>
            </a:endParaRPr>
          </a:p>
        </p:txBody>
      </p:sp>
      <p:sp>
        <p:nvSpPr>
          <p:cNvPr id="3" name="Θέση περιεχομένου 2"/>
          <p:cNvSpPr>
            <a:spLocks noGrp="1"/>
          </p:cNvSpPr>
          <p:nvPr>
            <p:ph idx="1"/>
          </p:nvPr>
        </p:nvSpPr>
        <p:spPr>
          <a:xfrm>
            <a:off x="395536" y="2420888"/>
            <a:ext cx="8229600" cy="4325112"/>
          </a:xfrm>
        </p:spPr>
        <p:txBody>
          <a:bodyPr/>
          <a:lstStyle/>
          <a:p>
            <a:pPr marL="109728" indent="0">
              <a:buNone/>
            </a:pPr>
            <a:r>
              <a:rPr lang="el-GR" dirty="0" smtClean="0"/>
              <a:t>Κάποια από αυτά είναι…</a:t>
            </a:r>
          </a:p>
          <a:p>
            <a:endParaRPr lang="el-GR" dirty="0"/>
          </a:p>
          <a:p>
            <a:r>
              <a:rPr lang="el-GR" dirty="0" smtClean="0"/>
              <a:t>Οι χελώνες καρέτα-καρέτα</a:t>
            </a:r>
          </a:p>
          <a:p>
            <a:r>
              <a:rPr lang="el-GR" dirty="0" smtClean="0"/>
              <a:t>Οι φώκιες μονάχους-μονάχους</a:t>
            </a:r>
          </a:p>
          <a:p>
            <a:r>
              <a:rPr lang="el-GR" dirty="0" smtClean="0"/>
              <a:t>Οι λύκοι</a:t>
            </a:r>
          </a:p>
          <a:p>
            <a:r>
              <a:rPr lang="el-GR" dirty="0" smtClean="0"/>
              <a:t>Οι καφέ και οι πολικές αρκούδες</a:t>
            </a:r>
          </a:p>
          <a:p>
            <a:r>
              <a:rPr lang="el-GR" dirty="0" smtClean="0"/>
              <a:t>Οι αλεπούδες…</a:t>
            </a:r>
          </a:p>
          <a:p>
            <a:endParaRPr lang="el-GR" dirty="0"/>
          </a:p>
        </p:txBody>
      </p:sp>
      <p:pic>
        <p:nvPicPr>
          <p:cNvPr id="5" name="Ήχος 4">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8440738" y="6154738"/>
            <a:ext cx="487362" cy="487362"/>
          </a:xfrm>
          <a:prstGeom prst="rect">
            <a:avLst/>
          </a:prstGeom>
        </p:spPr>
      </p:pic>
      <p:pic>
        <p:nvPicPr>
          <p:cNvPr id="3074" name="Picture 2" descr="Αγέλη έξι λύκων από την Ιταλία στο καταφύγιο του Αρκτούρου - Newsbeast"/>
          <p:cNvPicPr>
            <a:picLocks noChangeAspect="1" noChangeArrowheads="1"/>
          </p:cNvPicPr>
          <p:nvPr/>
        </p:nvPicPr>
        <p:blipFill>
          <a:blip r:embed="rId5"/>
          <a:srcRect/>
          <a:stretch>
            <a:fillRect/>
          </a:stretch>
        </p:blipFill>
        <p:spPr bwMode="auto">
          <a:xfrm>
            <a:off x="5643570" y="1714488"/>
            <a:ext cx="2768290" cy="1728769"/>
          </a:xfrm>
          <a:prstGeom prst="rect">
            <a:avLst/>
          </a:prstGeom>
          <a:noFill/>
        </p:spPr>
      </p:pic>
      <p:pic>
        <p:nvPicPr>
          <p:cNvPr id="3076" name="Picture 4" descr="Σώσε κι εσύ μια καρέτα καρέτα"/>
          <p:cNvPicPr>
            <a:picLocks noChangeAspect="1" noChangeArrowheads="1"/>
          </p:cNvPicPr>
          <p:nvPr/>
        </p:nvPicPr>
        <p:blipFill>
          <a:blip r:embed="rId6" cstate="print"/>
          <a:srcRect/>
          <a:stretch>
            <a:fillRect/>
          </a:stretch>
        </p:blipFill>
        <p:spPr bwMode="auto">
          <a:xfrm rot="752537">
            <a:off x="6905783" y="3343873"/>
            <a:ext cx="1992420" cy="1316808"/>
          </a:xfrm>
          <a:prstGeom prst="rect">
            <a:avLst/>
          </a:prstGeom>
          <a:noFill/>
        </p:spPr>
      </p:pic>
      <p:pic>
        <p:nvPicPr>
          <p:cNvPr id="3078" name="Picture 6" descr="Αλόννησος: Σκότωσαν με ψαροντούφεκο τον «Κωστή», τη φώκια – μασκώτ του  νησιού | Η ΚΑΘΗΜΕΡΙΝΗ"/>
          <p:cNvPicPr>
            <a:picLocks noChangeAspect="1" noChangeArrowheads="1"/>
          </p:cNvPicPr>
          <p:nvPr/>
        </p:nvPicPr>
        <p:blipFill>
          <a:blip r:embed="rId7" cstate="print"/>
          <a:srcRect/>
          <a:stretch>
            <a:fillRect/>
          </a:stretch>
        </p:blipFill>
        <p:spPr bwMode="auto">
          <a:xfrm>
            <a:off x="6000760" y="4214818"/>
            <a:ext cx="1785886" cy="1116179"/>
          </a:xfrm>
          <a:prstGeom prst="rect">
            <a:avLst/>
          </a:prstGeom>
          <a:noFill/>
        </p:spPr>
      </p:pic>
      <p:pic>
        <p:nvPicPr>
          <p:cNvPr id="3080" name="Picture 8" descr="Ρωσία: Πολικές αρκούδες κατέκλεισαν οικισμό - Απομάκρυνση των κατοίκων  προτείνουν επιστήμονες | Alfavita"/>
          <p:cNvPicPr>
            <a:picLocks noChangeAspect="1" noChangeArrowheads="1"/>
          </p:cNvPicPr>
          <p:nvPr/>
        </p:nvPicPr>
        <p:blipFill>
          <a:blip r:embed="rId8"/>
          <a:srcRect/>
          <a:stretch>
            <a:fillRect/>
          </a:stretch>
        </p:blipFill>
        <p:spPr bwMode="auto">
          <a:xfrm>
            <a:off x="7143768" y="5143512"/>
            <a:ext cx="1833522" cy="1375142"/>
          </a:xfrm>
          <a:prstGeom prst="rect">
            <a:avLst/>
          </a:prstGeom>
          <a:noFill/>
        </p:spPr>
      </p:pic>
    </p:spTree>
    <p:extLst>
      <p:ext uri="{BB962C8B-B14F-4D97-AF65-F5344CB8AC3E}">
        <p14:creationId xmlns="" xmlns:p14="http://schemas.microsoft.com/office/powerpoint/2010/main" val="1477518819"/>
      </p:ext>
    </p:extLst>
  </p:cSld>
  <p:clrMapOvr>
    <a:masterClrMapping/>
  </p:clrMapOvr>
  <mc:AlternateContent xmlns:mc="http://schemas.openxmlformats.org/markup-compatibility/2006">
    <mc:Choice xmlns="" xmlns:p14="http://schemas.microsoft.com/office/powerpoint/2010/main" Requires="p14">
      <p:transition spd="slow" p14:dur="1500" advTm="12993">
        <p:split orient="vert"/>
      </p:transition>
    </mc:Choice>
    <mc:Fallback>
      <p:transition spd="slow" advTm="1299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accent2">
                    <a:lumMod val="50000"/>
                  </a:schemeClr>
                </a:solidFill>
              </a:rPr>
              <a:t>Πιστεύουμε πως…</a:t>
            </a:r>
            <a:endParaRPr lang="el-GR" b="1" dirty="0">
              <a:solidFill>
                <a:schemeClr val="accent2">
                  <a:lumMod val="50000"/>
                </a:schemeClr>
              </a:solidFill>
            </a:endParaRPr>
          </a:p>
        </p:txBody>
      </p:sp>
      <p:sp>
        <p:nvSpPr>
          <p:cNvPr id="3" name="Θέση περιεχομένου 2"/>
          <p:cNvSpPr>
            <a:spLocks noGrp="1"/>
          </p:cNvSpPr>
          <p:nvPr>
            <p:ph idx="1"/>
          </p:nvPr>
        </p:nvSpPr>
        <p:spPr>
          <a:xfrm>
            <a:off x="457200" y="2249424"/>
            <a:ext cx="8186766" cy="1965394"/>
          </a:xfrm>
        </p:spPr>
        <p:txBody>
          <a:bodyPr>
            <a:normAutofit/>
          </a:bodyPr>
          <a:lstStyle/>
          <a:p>
            <a:r>
              <a:rPr lang="el-GR" dirty="0" smtClean="0"/>
              <a:t>Πρέπει </a:t>
            </a:r>
            <a:r>
              <a:rPr lang="el-GR" dirty="0" smtClean="0"/>
              <a:t>να βοηθήσουμε </a:t>
            </a:r>
            <a:r>
              <a:rPr lang="el-GR" dirty="0" smtClean="0"/>
              <a:t>όλοι, </a:t>
            </a:r>
            <a:r>
              <a:rPr lang="el-GR" dirty="0" smtClean="0">
                <a:solidFill>
                  <a:schemeClr val="accent2">
                    <a:lumMod val="50000"/>
                  </a:schemeClr>
                </a:solidFill>
              </a:rPr>
              <a:t>μικροί</a:t>
            </a:r>
            <a:r>
              <a:rPr lang="el-GR" dirty="0" smtClean="0"/>
              <a:t> </a:t>
            </a:r>
            <a:r>
              <a:rPr lang="el-GR" dirty="0" smtClean="0"/>
              <a:t>και </a:t>
            </a:r>
            <a:r>
              <a:rPr lang="el-GR" dirty="0" smtClean="0">
                <a:solidFill>
                  <a:schemeClr val="accent2">
                    <a:lumMod val="50000"/>
                  </a:schemeClr>
                </a:solidFill>
              </a:rPr>
              <a:t>μεγάλοι</a:t>
            </a:r>
          </a:p>
          <a:p>
            <a:r>
              <a:rPr lang="el-GR" dirty="0" smtClean="0"/>
              <a:t> </a:t>
            </a:r>
            <a:r>
              <a:rPr lang="el-GR" dirty="0" smtClean="0"/>
              <a:t>Ώστε όλα τα ζώα, αλλά και εμείς οι ίδιοι να               είμαστε </a:t>
            </a:r>
            <a:r>
              <a:rPr lang="el-GR" dirty="0" smtClean="0">
                <a:solidFill>
                  <a:schemeClr val="accent2">
                    <a:lumMod val="50000"/>
                  </a:schemeClr>
                </a:solidFill>
              </a:rPr>
              <a:t>προστατευμένοι</a:t>
            </a:r>
            <a:r>
              <a:rPr lang="el-GR" dirty="0" smtClean="0"/>
              <a:t> και </a:t>
            </a:r>
            <a:r>
              <a:rPr lang="el-GR" dirty="0" smtClean="0">
                <a:solidFill>
                  <a:schemeClr val="accent2">
                    <a:lumMod val="50000"/>
                  </a:schemeClr>
                </a:solidFill>
              </a:rPr>
              <a:t>χαρούμενοι</a:t>
            </a:r>
            <a:r>
              <a:rPr lang="el-GR" dirty="0" smtClean="0"/>
              <a:t>!!!</a:t>
            </a:r>
          </a:p>
          <a:p>
            <a:pPr marL="109728" indent="0">
              <a:buNone/>
            </a:pPr>
            <a:endParaRPr lang="el-GR" dirty="0" smtClean="0"/>
          </a:p>
          <a:p>
            <a:pPr>
              <a:buNone/>
            </a:pPr>
            <a:endParaRPr lang="el-GR" dirty="0"/>
          </a:p>
        </p:txBody>
      </p:sp>
      <p:pic>
        <p:nvPicPr>
          <p:cNvPr id="5" name="Ήχος 4">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8440738" y="6154738"/>
            <a:ext cx="487362" cy="487362"/>
          </a:xfrm>
          <a:prstGeom prst="rect">
            <a:avLst/>
          </a:prstGeom>
        </p:spPr>
      </p:pic>
      <p:pic>
        <p:nvPicPr>
          <p:cNvPr id="2050" name="Picture 2" descr="Άνθρωπος και σκύλος: μια σχέση ζωής – HealthPost.gr – βιολογικά προιόντα,  σπάνιες παθήσεις, υγεία, καρκίνος μαστού, καρκίνος πνεύμονα, ψωρίαση,  ρευματοειδής αρθρίτιδα, ογκολογία, κτηνιατρική, ιατρικές ειδικότητες,  website υγειας, ομορφιά, διατροφή"/>
          <p:cNvPicPr>
            <a:picLocks noChangeAspect="1" noChangeArrowheads="1"/>
          </p:cNvPicPr>
          <p:nvPr/>
        </p:nvPicPr>
        <p:blipFill>
          <a:blip r:embed="rId5"/>
          <a:srcRect/>
          <a:stretch>
            <a:fillRect/>
          </a:stretch>
        </p:blipFill>
        <p:spPr bwMode="auto">
          <a:xfrm>
            <a:off x="1928794" y="4143380"/>
            <a:ext cx="4808104" cy="2500330"/>
          </a:xfrm>
          <a:prstGeom prst="rect">
            <a:avLst/>
          </a:prstGeom>
          <a:noFill/>
        </p:spPr>
      </p:pic>
    </p:spTree>
    <p:extLst>
      <p:ext uri="{BB962C8B-B14F-4D97-AF65-F5344CB8AC3E}">
        <p14:creationId xmlns="" xmlns:p14="http://schemas.microsoft.com/office/powerpoint/2010/main" val="391729788"/>
      </p:ext>
    </p:extLst>
  </p:cSld>
  <p:clrMapOvr>
    <a:masterClrMapping/>
  </p:clrMapOvr>
  <p:transition spd="slow" advTm="1411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620688"/>
            <a:ext cx="8229600" cy="1066800"/>
          </a:xfrm>
        </p:spPr>
        <p:txBody>
          <a:bodyPr>
            <a:normAutofit/>
          </a:bodyPr>
          <a:lstStyle/>
          <a:p>
            <a:r>
              <a:rPr lang="el-GR" sz="6000" dirty="0" smtClean="0"/>
              <a:t>Σας ευχαριστούμε</a:t>
            </a:r>
            <a:r>
              <a:rPr lang="el-GR" dirty="0" smtClean="0"/>
              <a:t>…</a:t>
            </a:r>
            <a:endParaRPr lang="el-GR" dirty="0"/>
          </a:p>
        </p:txBody>
      </p:sp>
      <p:sp>
        <p:nvSpPr>
          <p:cNvPr id="3" name="Θέση περιεχομένου 2"/>
          <p:cNvSpPr>
            <a:spLocks noGrp="1"/>
          </p:cNvSpPr>
          <p:nvPr>
            <p:ph idx="1"/>
          </p:nvPr>
        </p:nvSpPr>
        <p:spPr>
          <a:xfrm>
            <a:off x="611560" y="1857364"/>
            <a:ext cx="8229600" cy="4456588"/>
          </a:xfrm>
        </p:spPr>
        <p:txBody>
          <a:bodyPr/>
          <a:lstStyle/>
          <a:p>
            <a:pPr>
              <a:buNone/>
            </a:pPr>
            <a:r>
              <a:rPr lang="el-GR" dirty="0" smtClean="0"/>
              <a:t>      </a:t>
            </a:r>
            <a:endParaRPr lang="el-GR"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71604" y="3143248"/>
            <a:ext cx="5472608" cy="3571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Ήχος 4">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8440738" y="6154738"/>
            <a:ext cx="487362" cy="487362"/>
          </a:xfrm>
          <a:prstGeom prst="rect">
            <a:avLst/>
          </a:prstGeom>
        </p:spPr>
      </p:pic>
      <p:sp>
        <p:nvSpPr>
          <p:cNvPr id="6" name="5 - Ορθογώνιο"/>
          <p:cNvSpPr/>
          <p:nvPr/>
        </p:nvSpPr>
        <p:spPr>
          <a:xfrm>
            <a:off x="2286000" y="1857365"/>
            <a:ext cx="4572000" cy="1200329"/>
          </a:xfrm>
          <a:prstGeom prst="rect">
            <a:avLst/>
          </a:prstGeom>
        </p:spPr>
        <p:txBody>
          <a:bodyPr wrap="square">
            <a:spAutoFit/>
          </a:bodyPr>
          <a:lstStyle/>
          <a:p>
            <a:r>
              <a:rPr lang="el-GR" dirty="0" smtClean="0"/>
              <a:t>ΕΠΙΜΕΛΕΙΑ:</a:t>
            </a:r>
          </a:p>
          <a:p>
            <a:r>
              <a:rPr lang="el-GR" dirty="0" smtClean="0">
                <a:solidFill>
                  <a:srgbClr val="00B050"/>
                </a:solidFill>
              </a:rPr>
              <a:t>Μαρκοπούλου </a:t>
            </a:r>
            <a:r>
              <a:rPr lang="el-GR" dirty="0" smtClean="0">
                <a:solidFill>
                  <a:srgbClr val="00B050"/>
                </a:solidFill>
              </a:rPr>
              <a:t>Αλεξάνδρα</a:t>
            </a:r>
          </a:p>
          <a:p>
            <a:r>
              <a:rPr lang="el-GR" dirty="0" smtClean="0">
                <a:solidFill>
                  <a:srgbClr val="00B050"/>
                </a:solidFill>
              </a:rPr>
              <a:t>Μάξιμος </a:t>
            </a:r>
            <a:r>
              <a:rPr lang="el-GR" dirty="0" smtClean="0">
                <a:solidFill>
                  <a:srgbClr val="00B050"/>
                </a:solidFill>
              </a:rPr>
              <a:t>Δημητριάδης</a:t>
            </a:r>
          </a:p>
          <a:p>
            <a:r>
              <a:rPr lang="el-GR" dirty="0" smtClean="0">
                <a:solidFill>
                  <a:srgbClr val="00B050"/>
                </a:solidFill>
              </a:rPr>
              <a:t>Δεμερτζίδου</a:t>
            </a:r>
            <a:r>
              <a:rPr lang="el-GR" dirty="0" smtClean="0">
                <a:solidFill>
                  <a:srgbClr val="00B050"/>
                </a:solidFill>
              </a:rPr>
              <a:t> Αιμιλία</a:t>
            </a:r>
            <a:endParaRPr lang="el-GR" dirty="0">
              <a:solidFill>
                <a:srgbClr val="00B050"/>
              </a:solidFill>
            </a:endParaRPr>
          </a:p>
        </p:txBody>
      </p:sp>
    </p:spTree>
    <p:extLst>
      <p:ext uri="{BB962C8B-B14F-4D97-AF65-F5344CB8AC3E}">
        <p14:creationId xmlns="" xmlns:p14="http://schemas.microsoft.com/office/powerpoint/2010/main" val="1886722010"/>
      </p:ext>
    </p:extLst>
  </p:cSld>
  <p:clrMapOvr>
    <a:masterClrMapping/>
  </p:clrMapOvr>
  <mc:AlternateContent xmlns:mc="http://schemas.openxmlformats.org/markup-compatibility/2006">
    <mc:Choice xmlns="" xmlns:p14="http://schemas.microsoft.com/office/powerpoint/2010/main" Requires="p14">
      <p:transition spd="slow" p14:dur="1200" advTm="3154">
        <p:dissolve/>
      </p:transition>
    </mc:Choice>
    <mc:Fallback>
      <p:transition spd="slow" advTm="3154">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5"/>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315</TotalTime>
  <Words>182</Words>
  <Application>Microsoft Office PowerPoint</Application>
  <PresentationFormat>Προβολή στην οθόνη (4:3)</PresentationFormat>
  <Paragraphs>30</Paragraphs>
  <Slides>7</Slides>
  <Notes>1</Notes>
  <HiddenSlides>0</HiddenSlides>
  <MMClips>7</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Αστικό</vt:lpstr>
      <vt:lpstr>ΠΑΓΚΟΣΜΙΑ ΗΜΕΡΑ ΖΩΩΝ</vt:lpstr>
      <vt:lpstr>Στις 4 Οκτωβρίου…</vt:lpstr>
      <vt:lpstr>Παλιότερα, στα χρόνια των παππούδων και γιαγιάδων μας…  Τα πράγματα ήταν ΠΟΛΎ χειρότερα! </vt:lpstr>
      <vt:lpstr>Διαφάνεια 4</vt:lpstr>
      <vt:lpstr>Υπάρχουν επίσης και πολλά ζώα υπό εξαφάνιση…</vt:lpstr>
      <vt:lpstr>Πιστεύουμε πως…</vt:lpstr>
      <vt:lpstr>Σας ευχαριστούμε…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ΠΑΓΚΟΣΜΙΑ ΗΜΕΡΑ ΖΩΩΝ</dc:title>
  <dc:creator>Ευδοξία Μαρκοπούλου</dc:creator>
  <cp:lastModifiedBy>Χρήστης των Windows</cp:lastModifiedBy>
  <cp:revision>32</cp:revision>
  <dcterms:created xsi:type="dcterms:W3CDTF">2021-10-04T15:00:21Z</dcterms:created>
  <dcterms:modified xsi:type="dcterms:W3CDTF">2021-10-05T09:20:49Z</dcterms:modified>
</cp:coreProperties>
</file>