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0639B1-D95E-4CB0-8EFF-ECF89A9F14E6}" type="datetimeFigureOut">
              <a:rPr lang="el-GR" smtClean="0"/>
              <a:t>24/10/2020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501A06-CBC1-466A-AC2F-E4F92EA47DB2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LAFERARI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Ferrari </a:t>
            </a:r>
            <a:r>
              <a:rPr lang="en-US" dirty="0" err="1" smtClean="0"/>
              <a:t>laferrari</a:t>
            </a:r>
            <a:endParaRPr lang="el-GR" dirty="0"/>
          </a:p>
        </p:txBody>
      </p:sp>
      <p:pic>
        <p:nvPicPr>
          <p:cNvPr id="5" name="Picture Placeholder 4" descr="8c5bc0a5fb64ca4d8fc902d4764c8aed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450" r="14450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Ferrari LaFerrari ήταν ένα σπορ υπεραυτοκίνητο (supercar) υψηλών επιδόσεων, που κατασκευάστηκε από την ιταλική αυτοκινητοβιομηχανία </a:t>
            </a:r>
            <a:r>
              <a:rPr lang="el-GR" dirty="0" smtClean="0"/>
              <a:t>Ferrari</a:t>
            </a:r>
            <a:r>
              <a:rPr lang="en-US" dirty="0" smtClean="0"/>
              <a:t>.M</a:t>
            </a:r>
            <a:r>
              <a:rPr lang="el-GR" dirty="0" smtClean="0"/>
              <a:t>ε </a:t>
            </a:r>
            <a:r>
              <a:rPr lang="el-GR" dirty="0" smtClean="0"/>
              <a:t>ατμοσφαιρικό κινητήρα κυβισμού 6.262 cm³, ρεκόρ που ισοφαρίστηκε από την Ferrari LaFerrari που εισήχθη στο Σαλόνι Αυτοκινήτου της Γενεύης τον Μάρτιο του </a:t>
            </a:r>
            <a:r>
              <a:rPr lang="el-GR" dirty="0" smtClean="0"/>
              <a:t>2013.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   Καθώς έχει εκδωθεί και σε</a:t>
            </a:r>
            <a:br>
              <a:rPr lang="el-GR" dirty="0" smtClean="0"/>
            </a:br>
            <a:r>
              <a:rPr lang="el-GR" dirty="0" smtClean="0"/>
              <a:t>                     κάμπριο</a:t>
            </a:r>
            <a:endParaRPr lang="el-GR" dirty="0"/>
          </a:p>
        </p:txBody>
      </p:sp>
      <p:pic>
        <p:nvPicPr>
          <p:cNvPr id="4" name="Content Placeholder 3" descr="Ferrari-LaFerrari-Apert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05290"/>
            <a:ext cx="8229600" cy="4326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56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LAFERARI</vt:lpstr>
      <vt:lpstr>Ferrari laferrari</vt:lpstr>
      <vt:lpstr>    Καθώς έχει εκδωθεί και σε                      κάμπριο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LAFERARI</dc:title>
  <dc:creator>George</dc:creator>
  <cp:lastModifiedBy>George</cp:lastModifiedBy>
  <cp:revision>3</cp:revision>
  <dcterms:created xsi:type="dcterms:W3CDTF">2020-10-24T11:30:03Z</dcterms:created>
  <dcterms:modified xsi:type="dcterms:W3CDTF">2020-10-24T11:56:33Z</dcterms:modified>
</cp:coreProperties>
</file>