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Raleway"/>
      <p:regular r:id="rId15"/>
    </p:embeddedFont>
    <p:embeddedFont>
      <p:font typeface="Raleway"/>
      <p:regular r:id="rId16"/>
    </p:embeddedFont>
    <p:embeddedFont>
      <p:font typeface="Raleway"/>
      <p:regular r:id="rId17"/>
    </p:embeddedFont>
    <p:embeddedFont>
      <p:font typeface="Raleway"/>
      <p:regular r:id="rId18"/>
    </p:embeddedFont>
    <p:embeddedFont>
      <p:font typeface="Roboto"/>
      <p:regular r:id="rId19"/>
    </p:embeddedFont>
    <p:embeddedFont>
      <p:font typeface="Roboto"/>
      <p:regular r:id="rId20"/>
    </p:embeddedFont>
    <p:embeddedFont>
      <p:font typeface="Roboto"/>
      <p:regular r:id="rId21"/>
    </p:embeddedFont>
    <p:embeddedFont>
      <p:font typeface="Robot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Εθελοντική Αιμοδοσία: Δώσε Αίμα, Σώσε Ζωές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αιμοδοσία είναι μια πράξη αγάπης. Μπορεί να σώσει ζωές συνανθρώπων μας. Ας μάθουμε περισσότερα για αυτήν.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6940"/>
            <a:ext cx="65330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Γιατί να Γίνω Αιμοδότης;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3533537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Σώζεις Ζωές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Βοηθάς άμεσα ανθρώπους που έχουν ανάγκη.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37" y="353353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Πολλαπλό Όφελος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08983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Μία μονάδα αίματος σώζει έως και 3 ζωές.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5231725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Αυξανόμενη Ανάγκη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Οι ανάγκες για αίμα αυξάνονται διαρκώς.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91825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Η Ανάγκη για Εθελοντές Αιμοδότες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9662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Έλλειψη Αυτάρκειας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Ελλάδα δεν είναι αυτάρκης σε αίμα. Βασιζόμαστε σε εθελοντές και συγγενείς.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Στόχος Αυτάρκειας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 το 2% του πληθυσμού γινόταν τακτικοί αιμοδότες, θα υπήρχε επάρκεια.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2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10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Προϋποθέσεις για να Γίνεις Αιμοδότης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4229" y="218336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29732" y="239887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Ηλικία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29732" y="284833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18-65 ετών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14229" y="360449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29732" y="382000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Υγεία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429732" y="426946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Καλή υγεία την ημέρα της αιμοδοσίας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4229" y="502562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29732" y="524113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Ύπνος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297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Τουλάχιστον 5 ώρες ύπνου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4229" y="644675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29732" y="666226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Ιστορικό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429732" y="711172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Σταθερό ιστορικό υγείας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Ποιοι Δεν Πρέπει να Δώσουν Αίμα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913"/>
            <a:ext cx="3286244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Μεταδοτικές Ασθένειες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Άτομα με AIDS, ηπατίτιδα, κ.λπ.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3866198"/>
            <a:ext cx="2781181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Χρήση Ναρκωτικών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Άτομα που κάνουν χρήση ναρκωτικών ουσιών.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Πρόσφατο Τατουάζ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87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Όσοι έχουν πρόσφατο τατουάζ χωρίς αποστείρωση.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08728" y="6516767"/>
            <a:ext cx="320837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Χειρουργική Επέμβαση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22087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Όσοι έχουν υποστεί πρόσφατα χειρουργείο.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111" y="904042"/>
            <a:ext cx="7183874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Η Διαδικασία της Αιμοδοσίας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454616" y="1872258"/>
            <a:ext cx="22860" cy="5453301"/>
          </a:xfrm>
          <a:prstGeom prst="roundRect">
            <a:avLst>
              <a:gd name="adj" fmla="val 384687"/>
            </a:avLst>
          </a:prstGeom>
          <a:solidFill>
            <a:srgbClr val="C7C7D0"/>
          </a:solidFill>
          <a:ln/>
        </p:spPr>
      </p:sp>
      <p:sp>
        <p:nvSpPr>
          <p:cNvPr id="5" name="Shape 2"/>
          <p:cNvSpPr/>
          <p:nvPr/>
        </p:nvSpPr>
        <p:spPr>
          <a:xfrm>
            <a:off x="6667262" y="2331839"/>
            <a:ext cx="628055" cy="22860"/>
          </a:xfrm>
          <a:prstGeom prst="roundRect">
            <a:avLst>
              <a:gd name="adj" fmla="val 384687"/>
            </a:avLst>
          </a:prstGeom>
          <a:solidFill>
            <a:srgbClr val="C7C7D0"/>
          </a:solidFill>
          <a:ln/>
        </p:spPr>
      </p:sp>
      <p:sp>
        <p:nvSpPr>
          <p:cNvPr id="6" name="Shape 3"/>
          <p:cNvSpPr/>
          <p:nvPr/>
        </p:nvSpPr>
        <p:spPr>
          <a:xfrm>
            <a:off x="6219111" y="2107763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97632" y="2146995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501533" y="2081570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Διάρκεια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501533" y="2534245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5-10 λεπτά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667262" y="3747492"/>
            <a:ext cx="628055" cy="22860"/>
          </a:xfrm>
          <a:prstGeom prst="roundRect">
            <a:avLst>
              <a:gd name="adj" fmla="val 384687"/>
            </a:avLst>
          </a:prstGeom>
          <a:solidFill>
            <a:srgbClr val="C7C7D0"/>
          </a:solidFill>
          <a:ln/>
        </p:spPr>
      </p:sp>
      <p:sp>
        <p:nvSpPr>
          <p:cNvPr id="11" name="Shape 8"/>
          <p:cNvSpPr/>
          <p:nvPr/>
        </p:nvSpPr>
        <p:spPr>
          <a:xfrm>
            <a:off x="6219111" y="3523417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97632" y="3562648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501533" y="3497223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Ποσότητα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501533" y="3949898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450ml αίματος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667262" y="5163145"/>
            <a:ext cx="628055" cy="22860"/>
          </a:xfrm>
          <a:prstGeom prst="roundRect">
            <a:avLst>
              <a:gd name="adj" fmla="val 384687"/>
            </a:avLst>
          </a:prstGeom>
          <a:solidFill>
            <a:srgbClr val="C7C7D0"/>
          </a:solidFill>
          <a:ln/>
        </p:spPr>
      </p:sp>
      <p:sp>
        <p:nvSpPr>
          <p:cNvPr id="16" name="Shape 13"/>
          <p:cNvSpPr/>
          <p:nvPr/>
        </p:nvSpPr>
        <p:spPr>
          <a:xfrm>
            <a:off x="6219111" y="4939070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97632" y="4978301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501533" y="4912876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Αναπλήρωση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501533" y="5365552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Πλήρης αναπλήρωση σε 72 ώρες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667262" y="6578798"/>
            <a:ext cx="628055" cy="22860"/>
          </a:xfrm>
          <a:prstGeom prst="roundRect">
            <a:avLst>
              <a:gd name="adj" fmla="val 384687"/>
            </a:avLst>
          </a:prstGeom>
          <a:solidFill>
            <a:srgbClr val="C7C7D0"/>
          </a:solidFill>
          <a:ln/>
        </p:spPr>
      </p:sp>
      <p:sp>
        <p:nvSpPr>
          <p:cNvPr id="21" name="Shape 18"/>
          <p:cNvSpPr/>
          <p:nvPr/>
        </p:nvSpPr>
        <p:spPr>
          <a:xfrm>
            <a:off x="6219111" y="6354723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297632" y="6393954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7501533" y="6328529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Συχνότητα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7501533" y="6781205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Κάθε 3-4 μήνες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706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Τι Ελέγχεται στο Αίμα που Δίνεις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01478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0857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HIV</a:t>
            </a:r>
            <a:endParaRPr lang="en-US" sz="22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304" y="3014782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12304" y="380857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Ηπατίτιδα B/C</a:t>
            </a:r>
            <a:endParaRPr lang="en-US" sz="22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538" y="3014782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44538" y="380857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Σύφιλη</a:t>
            </a:r>
            <a:endParaRPr lang="en-US" sz="2200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843343"/>
            <a:ext cx="566976" cy="56697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280190" y="563713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HTLV</a:t>
            </a: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6280190" y="624661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Όλο το αίμα ελέγχεται για μεταδοτικές ασθένειες. Έτσι διασφαλίζεται η ασφάλεια των ληπτών.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Σημαντικές Συμβουλές για την Αιμοδοσία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388798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Διάρκεια Ζωής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Το αίμα διατηρείται 35-42 ημέρες.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37" y="388798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Τακτική Αιμοδοσία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Απαιτείται τακτική αιμοδοσία.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5436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586174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543669"/>
            <a:ext cx="32831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Δεν Απαιτείται Δύναμη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034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Μόνο διάθεση για προσφορά!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2025-04-28T13:58:34Z</dcterms:created>
  <dcterms:modified xsi:type="dcterms:W3CDTF">2025-04-28T13:58:34Z</dcterms:modified>
</cp:coreProperties>
</file>