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8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microsoft.com/office/2016/11/relationships/changesInfo" Target="changesInfos/changesInfo1.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tableStyles" Target="tableStyle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theme" Target="theme/theme1.xml" /><Relationship Id="rId5" Type="http://schemas.openxmlformats.org/officeDocument/2006/relationships/slide" Target="slides/slide4.xml" /><Relationship Id="rId10" Type="http://schemas.openxmlformats.org/officeDocument/2006/relationships/viewProps" Target="viewProps.xml" /><Relationship Id="rId4" Type="http://schemas.openxmlformats.org/officeDocument/2006/relationships/slide" Target="slides/slide3.xml" /><Relationship Id="rId9" Type="http://schemas.openxmlformats.org/officeDocument/2006/relationships/presProps" Target="presProps.xml" /></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astasios Karagkounis" userId="eb9f3c2470c55b50" providerId="LiveId" clId="{246E90EB-85FD-7A4B-AB6C-E9FEAD885A55}"/>
    <pc:docChg chg="custSel modSld">
      <pc:chgData name="Anastasios Karagkounis" userId="eb9f3c2470c55b50" providerId="LiveId" clId="{246E90EB-85FD-7A4B-AB6C-E9FEAD885A55}" dt="2025-05-01T18:34:44.438" v="10" actId="1576"/>
      <pc:docMkLst>
        <pc:docMk/>
      </pc:docMkLst>
      <pc:sldChg chg="modSp">
        <pc:chgData name="Anastasios Karagkounis" userId="eb9f3c2470c55b50" providerId="LiveId" clId="{246E90EB-85FD-7A4B-AB6C-E9FEAD885A55}" dt="2025-05-01T18:28:58.682" v="9" actId="2"/>
        <pc:sldMkLst>
          <pc:docMk/>
          <pc:sldMk cId="461455385" sldId="261"/>
        </pc:sldMkLst>
        <pc:spChg chg="mod">
          <ac:chgData name="Anastasios Karagkounis" userId="eb9f3c2470c55b50" providerId="LiveId" clId="{246E90EB-85FD-7A4B-AB6C-E9FEAD885A55}" dt="2025-05-01T18:28:58.675" v="8" actId="2"/>
          <ac:spMkLst>
            <pc:docMk/>
            <pc:sldMk cId="461455385" sldId="261"/>
            <ac:spMk id="2" creationId="{00000000-0000-0000-0000-000000000000}"/>
          </ac:spMkLst>
        </pc:spChg>
        <pc:spChg chg="mod">
          <ac:chgData name="Anastasios Karagkounis" userId="eb9f3c2470c55b50" providerId="LiveId" clId="{246E90EB-85FD-7A4B-AB6C-E9FEAD885A55}" dt="2025-05-01T18:28:58.682" v="9" actId="2"/>
          <ac:spMkLst>
            <pc:docMk/>
            <pc:sldMk cId="461455385" sldId="261"/>
            <ac:spMk id="3" creationId="{00000000-0000-0000-0000-000000000000}"/>
          </ac:spMkLst>
        </pc:spChg>
      </pc:sldChg>
      <pc:sldChg chg="modSp">
        <pc:chgData name="Anastasios Karagkounis" userId="eb9f3c2470c55b50" providerId="LiveId" clId="{246E90EB-85FD-7A4B-AB6C-E9FEAD885A55}" dt="2025-05-01T18:34:44.438" v="10" actId="1576"/>
        <pc:sldMkLst>
          <pc:docMk/>
          <pc:sldMk cId="3815105380" sldId="262"/>
        </pc:sldMkLst>
        <pc:spChg chg="mod">
          <ac:chgData name="Anastasios Karagkounis" userId="eb9f3c2470c55b50" providerId="LiveId" clId="{246E90EB-85FD-7A4B-AB6C-E9FEAD885A55}" dt="2025-05-01T18:34:44.438" v="10" actId="1576"/>
          <ac:spMkLst>
            <pc:docMk/>
            <pc:sldMk cId="3815105380" sldId="262"/>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l-GR"/>
              <a:t>Στυλ κύριου τίτλου</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l-GR"/>
              <a:t>Στυλ κύριου υπότιτλου</a:t>
            </a:r>
            <a:endParaRPr lang="en-US" dirty="0"/>
          </a:p>
        </p:txBody>
      </p:sp>
      <p:sp>
        <p:nvSpPr>
          <p:cNvPr id="4" name="Date Placeholder 3"/>
          <p:cNvSpPr>
            <a:spLocks noGrp="1"/>
          </p:cNvSpPr>
          <p:nvPr>
            <p:ph type="dt" sz="half" idx="10"/>
          </p:nvPr>
        </p:nvSpPr>
        <p:spPr/>
        <p:txBody>
          <a:bodyPr/>
          <a:lstStyle/>
          <a:p>
            <a:fld id="{097E0852-20C6-4BB1-916A-039ED17C218C}" type="datetimeFigureOut">
              <a:rPr lang="el-GR" smtClean="0"/>
              <a:t>1/5/2025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2829977-05C9-416A-8DC3-A39BD9D038C6}" type="slidenum">
              <a:rPr lang="el-GR" smtClean="0"/>
              <a:t>‹#›</a:t>
            </a:fld>
            <a:endParaRPr lang="el-G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2948544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097E0852-20C6-4BB1-916A-039ED17C218C}" type="datetimeFigureOut">
              <a:rPr lang="el-GR" smtClean="0"/>
              <a:t>1/5/2025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2829977-05C9-416A-8DC3-A39BD9D038C6}" type="slidenum">
              <a:rPr lang="el-GR" smtClean="0"/>
              <a:t>‹#›</a:t>
            </a:fld>
            <a:endParaRPr lang="el-GR"/>
          </a:p>
        </p:txBody>
      </p:sp>
    </p:spTree>
    <p:extLst>
      <p:ext uri="{BB962C8B-B14F-4D97-AF65-F5344CB8AC3E}">
        <p14:creationId xmlns:p14="http://schemas.microsoft.com/office/powerpoint/2010/main" val="294495113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l-GR"/>
              <a:t>Στυλ κύριου τίτλου</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097E0852-20C6-4BB1-916A-039ED17C218C}" type="datetimeFigureOut">
              <a:rPr lang="el-GR" smtClean="0"/>
              <a:t>1/5/2025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2829977-05C9-416A-8DC3-A39BD9D038C6}" type="slidenum">
              <a:rPr lang="el-GR" smtClean="0"/>
              <a:t>‹#›</a:t>
            </a:fld>
            <a:endParaRPr lang="el-GR"/>
          </a:p>
        </p:txBody>
      </p:sp>
    </p:spTree>
    <p:extLst>
      <p:ext uri="{BB962C8B-B14F-4D97-AF65-F5344CB8AC3E}">
        <p14:creationId xmlns:p14="http://schemas.microsoft.com/office/powerpoint/2010/main" val="6191154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l-GR"/>
              <a:t>Στυλ κύριου τίτλου</a:t>
            </a:r>
            <a:endParaRPr lang="en-US" dirty="0"/>
          </a:p>
        </p:txBody>
      </p:sp>
      <p:sp>
        <p:nvSpPr>
          <p:cNvPr id="3" name="Content Placeholder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097E0852-20C6-4BB1-916A-039ED17C218C}" type="datetimeFigureOut">
              <a:rPr lang="el-GR" smtClean="0"/>
              <a:t>1/5/2025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2829977-05C9-416A-8DC3-A39BD9D038C6}" type="slidenum">
              <a:rPr lang="el-GR" smtClean="0"/>
              <a:t>‹#›</a:t>
            </a:fld>
            <a:endParaRPr lang="el-GR"/>
          </a:p>
        </p:txBody>
      </p:sp>
    </p:spTree>
    <p:extLst>
      <p:ext uri="{BB962C8B-B14F-4D97-AF65-F5344CB8AC3E}">
        <p14:creationId xmlns:p14="http://schemas.microsoft.com/office/powerpoint/2010/main" val="368156778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l-GR"/>
              <a:t>Στυλ κύριου τίτλου</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υποδείγματος κειμένου</a:t>
            </a:r>
          </a:p>
        </p:txBody>
      </p:sp>
      <p:sp>
        <p:nvSpPr>
          <p:cNvPr id="4" name="Date Placeholder 3"/>
          <p:cNvSpPr>
            <a:spLocks noGrp="1"/>
          </p:cNvSpPr>
          <p:nvPr>
            <p:ph type="dt" sz="half" idx="10"/>
          </p:nvPr>
        </p:nvSpPr>
        <p:spPr/>
        <p:txBody>
          <a:bodyPr/>
          <a:lstStyle/>
          <a:p>
            <a:fld id="{097E0852-20C6-4BB1-916A-039ED17C218C}" type="datetimeFigureOut">
              <a:rPr lang="el-GR" smtClean="0"/>
              <a:t>1/5/2025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2829977-05C9-416A-8DC3-A39BD9D038C6}" type="slidenum">
              <a:rPr lang="el-GR" smtClean="0"/>
              <a:t>‹#›</a:t>
            </a:fld>
            <a:endParaRPr lang="el-G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5240714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l-GR"/>
              <a:t>Στυλ κύριου τίτλου</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Date Placeholder 4"/>
          <p:cNvSpPr>
            <a:spLocks noGrp="1"/>
          </p:cNvSpPr>
          <p:nvPr>
            <p:ph type="dt" sz="half" idx="10"/>
          </p:nvPr>
        </p:nvSpPr>
        <p:spPr/>
        <p:txBody>
          <a:bodyPr/>
          <a:lstStyle/>
          <a:p>
            <a:fld id="{097E0852-20C6-4BB1-916A-039ED17C218C}" type="datetimeFigureOut">
              <a:rPr lang="el-GR" smtClean="0"/>
              <a:t>1/5/2025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B2829977-05C9-416A-8DC3-A39BD9D038C6}" type="slidenum">
              <a:rPr lang="el-GR" smtClean="0"/>
              <a:t>‹#›</a:t>
            </a:fld>
            <a:endParaRPr lang="el-GR"/>
          </a:p>
        </p:txBody>
      </p:sp>
    </p:spTree>
    <p:extLst>
      <p:ext uri="{BB962C8B-B14F-4D97-AF65-F5344CB8AC3E}">
        <p14:creationId xmlns:p14="http://schemas.microsoft.com/office/powerpoint/2010/main" val="212728965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l-GR"/>
              <a:t>Στυλ κύριου τίτλου</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Content Placeholder 3"/>
          <p:cNvSpPr>
            <a:spLocks noGrp="1"/>
          </p:cNvSpPr>
          <p:nvPr>
            <p:ph sz="half" idx="2"/>
          </p:nvPr>
        </p:nvSpPr>
        <p:spPr>
          <a:xfrm>
            <a:off x="1097280" y="2582334"/>
            <a:ext cx="4937760" cy="3378200"/>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Content Placeholder 5"/>
          <p:cNvSpPr>
            <a:spLocks noGrp="1"/>
          </p:cNvSpPr>
          <p:nvPr>
            <p:ph sz="quarter" idx="4"/>
          </p:nvPr>
        </p:nvSpPr>
        <p:spPr>
          <a:xfrm>
            <a:off x="6217920" y="2582334"/>
            <a:ext cx="4937760" cy="3378200"/>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7" name="Date Placeholder 6"/>
          <p:cNvSpPr>
            <a:spLocks noGrp="1"/>
          </p:cNvSpPr>
          <p:nvPr>
            <p:ph type="dt" sz="half" idx="10"/>
          </p:nvPr>
        </p:nvSpPr>
        <p:spPr/>
        <p:txBody>
          <a:bodyPr/>
          <a:lstStyle/>
          <a:p>
            <a:fld id="{097E0852-20C6-4BB1-916A-039ED17C218C}" type="datetimeFigureOut">
              <a:rPr lang="el-GR" smtClean="0"/>
              <a:t>1/5/2025</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B2829977-05C9-416A-8DC3-A39BD9D038C6}" type="slidenum">
              <a:rPr lang="el-GR" smtClean="0"/>
              <a:t>‹#›</a:t>
            </a:fld>
            <a:endParaRPr lang="el-GR"/>
          </a:p>
        </p:txBody>
      </p:sp>
    </p:spTree>
    <p:extLst>
      <p:ext uri="{BB962C8B-B14F-4D97-AF65-F5344CB8AC3E}">
        <p14:creationId xmlns:p14="http://schemas.microsoft.com/office/powerpoint/2010/main" val="271567065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dirty="0"/>
          </a:p>
        </p:txBody>
      </p:sp>
      <p:sp>
        <p:nvSpPr>
          <p:cNvPr id="3" name="Date Placeholder 2"/>
          <p:cNvSpPr>
            <a:spLocks noGrp="1"/>
          </p:cNvSpPr>
          <p:nvPr>
            <p:ph type="dt" sz="half" idx="10"/>
          </p:nvPr>
        </p:nvSpPr>
        <p:spPr/>
        <p:txBody>
          <a:bodyPr/>
          <a:lstStyle/>
          <a:p>
            <a:fld id="{097E0852-20C6-4BB1-916A-039ED17C218C}" type="datetimeFigureOut">
              <a:rPr lang="el-GR" smtClean="0"/>
              <a:t>1/5/2025</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B2829977-05C9-416A-8DC3-A39BD9D038C6}" type="slidenum">
              <a:rPr lang="el-GR" smtClean="0"/>
              <a:t>‹#›</a:t>
            </a:fld>
            <a:endParaRPr lang="el-GR"/>
          </a:p>
        </p:txBody>
      </p:sp>
    </p:spTree>
    <p:extLst>
      <p:ext uri="{BB962C8B-B14F-4D97-AF65-F5344CB8AC3E}">
        <p14:creationId xmlns:p14="http://schemas.microsoft.com/office/powerpoint/2010/main" val="275768563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097E0852-20C6-4BB1-916A-039ED17C218C}" type="datetimeFigureOut">
              <a:rPr lang="el-GR" smtClean="0"/>
              <a:t>1/5/2025</a:t>
            </a:fld>
            <a:endParaRPr lang="el-G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l-GR"/>
          </a:p>
        </p:txBody>
      </p:sp>
      <p:sp>
        <p:nvSpPr>
          <p:cNvPr id="9" name="Slide Number Placeholder 8"/>
          <p:cNvSpPr>
            <a:spLocks noGrp="1"/>
          </p:cNvSpPr>
          <p:nvPr>
            <p:ph type="sldNum" sz="quarter" idx="12"/>
          </p:nvPr>
        </p:nvSpPr>
        <p:spPr/>
        <p:txBody>
          <a:bodyPr/>
          <a:lstStyle/>
          <a:p>
            <a:fld id="{B2829977-05C9-416A-8DC3-A39BD9D038C6}" type="slidenum">
              <a:rPr lang="el-GR" smtClean="0"/>
              <a:t>‹#›</a:t>
            </a:fld>
            <a:endParaRPr lang="el-GR"/>
          </a:p>
        </p:txBody>
      </p:sp>
    </p:spTree>
    <p:extLst>
      <p:ext uri="{BB962C8B-B14F-4D97-AF65-F5344CB8AC3E}">
        <p14:creationId xmlns:p14="http://schemas.microsoft.com/office/powerpoint/2010/main" val="33192113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l-GR"/>
              <a:t>Στυλ κύριου τίτλου</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097E0852-20C6-4BB1-916A-039ED17C218C}" type="datetimeFigureOut">
              <a:rPr lang="el-GR" smtClean="0"/>
              <a:t>1/5/2025</a:t>
            </a:fld>
            <a:endParaRPr lang="el-G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l-G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B2829977-05C9-416A-8DC3-A39BD9D038C6}" type="slidenum">
              <a:rPr lang="el-GR" smtClean="0"/>
              <a:t>‹#›</a:t>
            </a:fld>
            <a:endParaRPr lang="el-GR"/>
          </a:p>
        </p:txBody>
      </p:sp>
    </p:spTree>
    <p:extLst>
      <p:ext uri="{BB962C8B-B14F-4D97-AF65-F5344CB8AC3E}">
        <p14:creationId xmlns:p14="http://schemas.microsoft.com/office/powerpoint/2010/main" val="381495471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l-GR"/>
              <a:t>Στυλ κύριου τίτλου</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Date Placeholder 4"/>
          <p:cNvSpPr>
            <a:spLocks noGrp="1"/>
          </p:cNvSpPr>
          <p:nvPr>
            <p:ph type="dt" sz="half" idx="10"/>
          </p:nvPr>
        </p:nvSpPr>
        <p:spPr/>
        <p:txBody>
          <a:bodyPr/>
          <a:lstStyle/>
          <a:p>
            <a:fld id="{097E0852-20C6-4BB1-916A-039ED17C218C}" type="datetimeFigureOut">
              <a:rPr lang="el-GR" smtClean="0"/>
              <a:t>1/5/2025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B2829977-05C9-416A-8DC3-A39BD9D038C6}" type="slidenum">
              <a:rPr lang="el-GR" smtClean="0"/>
              <a:t>‹#›</a:t>
            </a:fld>
            <a:endParaRPr lang="el-GR"/>
          </a:p>
        </p:txBody>
      </p:sp>
    </p:spTree>
    <p:extLst>
      <p:ext uri="{BB962C8B-B14F-4D97-AF65-F5344CB8AC3E}">
        <p14:creationId xmlns:p14="http://schemas.microsoft.com/office/powerpoint/2010/main" val="389648340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l-GR"/>
              <a:t>Στυλ κύριου τίτλου</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097E0852-20C6-4BB1-916A-039ED17C218C}" type="datetimeFigureOut">
              <a:rPr lang="el-GR" smtClean="0"/>
              <a:t>1/5/2025</a:t>
            </a:fld>
            <a:endParaRPr lang="el-G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l-G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B2829977-05C9-416A-8DC3-A39BD9D038C6}" type="slidenum">
              <a:rPr lang="el-GR" smtClean="0"/>
              <a:t>‹#›</a:t>
            </a:fld>
            <a:endParaRPr lang="el-G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788700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image" Target="../media/image2.jpg"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image" Target="../media/image3.jpg"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3" Type="http://schemas.openxmlformats.org/officeDocument/2006/relationships/hyperlink" Target="https://bloode.org/" TargetMode="External" /><Relationship Id="rId7" Type="http://schemas.openxmlformats.org/officeDocument/2006/relationships/image" Target="../media/image4.png" /><Relationship Id="rId2" Type="http://schemas.openxmlformats.org/officeDocument/2006/relationships/hyperlink" Target="https://infinitygreece.com/" TargetMode="External" /><Relationship Id="rId1" Type="http://schemas.openxmlformats.org/officeDocument/2006/relationships/slideLayout" Target="../slideLayouts/slideLayout2.xml" /><Relationship Id="rId6" Type="http://schemas.openxmlformats.org/officeDocument/2006/relationships/hyperlink" Target="https://bloodsharing.org/" TargetMode="External" /><Relationship Id="rId5" Type="http://schemas.openxmlformats.org/officeDocument/2006/relationships/hyperlink" Target="https://www.ow.gr/empnefsi/aimodosia-den-xaneis-aima-to-dineis-se-kapoion-pou-to-xreiazetai/" TargetMode="External" /><Relationship Id="rId4" Type="http://schemas.openxmlformats.org/officeDocument/2006/relationships/hyperlink" Target="https://ekea.gov.gr/" TargetMode="Externa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l-GR" dirty="0"/>
              <a:t>Συνεντεύξεις Εθελοντών Αιμοδοτών </a:t>
            </a:r>
          </a:p>
        </p:txBody>
      </p:sp>
      <p:sp>
        <p:nvSpPr>
          <p:cNvPr id="3" name="Υπότιτλος 2"/>
          <p:cNvSpPr>
            <a:spLocks noGrp="1"/>
          </p:cNvSpPr>
          <p:nvPr>
            <p:ph type="subTitle" idx="1"/>
          </p:nvPr>
        </p:nvSpPr>
        <p:spPr/>
        <p:txBody>
          <a:bodyPr/>
          <a:lstStyle/>
          <a:p>
            <a:r>
              <a:rPr lang="el-GR" dirty="0"/>
              <a:t>Καράμπελιας Κωσταντίνος – Κιουμουρτζής Λευτέρης – Καραγκούνης Αναστάσιος – Κριτσαρέλης Θωμάς – Καστανιάς Παναγιώτης</a:t>
            </a:r>
          </a:p>
        </p:txBody>
      </p:sp>
    </p:spTree>
    <p:extLst>
      <p:ext uri="{BB962C8B-B14F-4D97-AF65-F5344CB8AC3E}">
        <p14:creationId xmlns:p14="http://schemas.microsoft.com/office/powerpoint/2010/main" val="24453742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1</a:t>
            </a:r>
            <a:r>
              <a:rPr lang="el-GR" baseline="30000" dirty="0"/>
              <a:t>η</a:t>
            </a:r>
            <a:r>
              <a:rPr lang="el-GR" dirty="0"/>
              <a:t> Συνέντευξη: Γιάννης Χαράντής</a:t>
            </a:r>
          </a:p>
        </p:txBody>
      </p:sp>
      <p:sp>
        <p:nvSpPr>
          <p:cNvPr id="3" name="Θέση περιεχομένου 2"/>
          <p:cNvSpPr>
            <a:spLocks noGrp="1"/>
          </p:cNvSpPr>
          <p:nvPr>
            <p:ph idx="1"/>
          </p:nvPr>
        </p:nvSpPr>
        <p:spPr/>
        <p:txBody>
          <a:bodyPr>
            <a:normAutofit/>
          </a:bodyPr>
          <a:lstStyle/>
          <a:p>
            <a:pPr algn="just"/>
            <a:r>
              <a:rPr lang="el-GR" dirty="0"/>
              <a:t>O Γιάννης Χαρχαντής, εθελοντής αιμοδότης και ιδρυτής του οργανισμού νεολαίας InfinityGreece, ο οποίος μιλάει για την εμπειρία του με την αιμοδοσία λέει πως :</a:t>
            </a:r>
          </a:p>
          <a:p>
            <a:pPr marL="0" indent="0" algn="just">
              <a:buNone/>
            </a:pPr>
            <a:r>
              <a:rPr lang="el-GR" dirty="0"/>
              <a:t>   Ο Γιάννης Χαρχαντής επισημαίνει ότι η αιμοδοσία είναι μια απλή και σημαντική πράξη αλληλεγγύης, αν και αναγνωρίζει ότι πολλοί νέοι διστάζουν λόγω φόβου ή άγνοιας. Ο ίδιος έχει δώσει αίμα, αν και όχι συχνά, και ενθαρρύνει τους άλλους να ξεπεράσουν τους φόβους τους, τονίζοντας την απλότητα και την ασφάλεια της διαδικασίας.</a:t>
            </a:r>
          </a:p>
        </p:txBody>
      </p:sp>
    </p:spTree>
    <p:extLst>
      <p:ext uri="{BB962C8B-B14F-4D97-AF65-F5344CB8AC3E}">
        <p14:creationId xmlns:p14="http://schemas.microsoft.com/office/powerpoint/2010/main" val="162377651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2</a:t>
            </a:r>
            <a:r>
              <a:rPr lang="el-GR" baseline="30000" dirty="0"/>
              <a:t>η</a:t>
            </a:r>
            <a:r>
              <a:rPr lang="el-GR" dirty="0"/>
              <a:t> Συνέντευξη: Κωνσταντίνος Καραλής</a:t>
            </a:r>
          </a:p>
        </p:txBody>
      </p:sp>
      <p:sp>
        <p:nvSpPr>
          <p:cNvPr id="3" name="Θέση περιεχομένου 2"/>
          <p:cNvSpPr>
            <a:spLocks noGrp="1"/>
          </p:cNvSpPr>
          <p:nvPr>
            <p:ph idx="1"/>
          </p:nvPr>
        </p:nvSpPr>
        <p:spPr/>
        <p:txBody>
          <a:bodyPr/>
          <a:lstStyle/>
          <a:p>
            <a:pPr algn="just"/>
            <a:r>
              <a:rPr lang="el-GR" dirty="0"/>
              <a:t>Ο Κωνσταντίνος Κακαλής είναι 38 ετών, εργάζεται στον τομέα της πληροφορικής και δραστηριοποιείται σε εθελοντικές ομάδες. Ξεκίνησε να δίνει αίμα στα 17 του μετά από ενημερωτική εκστρατεία στο λύκειο. Κάθε φορά που δίνει αίμα, νιώθει περηφάνια και ικανοποίηση, γνωρίζοντας ότι μπορεί να σώσει έως και τρεις ζωές. Προτρέπει τους διστακτικούς να το δοκιμάσουν, καθώς η διαδικασία είναι γρήγορη και ασφαλής. Πιστεύει ότι η μεγαλύτερη ενημέρωση, εκπαίδευση από μικρή ηλικία και ο ψηφιακός συντονισμός (όπως το Bloode) θα βοηθήσουν στην αύξηση των αιμοδοτών στην Ελλάδα.</a:t>
            </a:r>
          </a:p>
        </p:txBody>
      </p:sp>
    </p:spTree>
    <p:extLst>
      <p:ext uri="{BB962C8B-B14F-4D97-AF65-F5344CB8AC3E}">
        <p14:creationId xmlns:p14="http://schemas.microsoft.com/office/powerpoint/2010/main" val="19327961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3</a:t>
            </a:r>
            <a:r>
              <a:rPr lang="el-GR" baseline="30000" dirty="0"/>
              <a:t>η</a:t>
            </a:r>
            <a:r>
              <a:rPr lang="el-GR" dirty="0"/>
              <a:t> Συνέντευξη: Δημήτρης Παπαδόπουλος</a:t>
            </a:r>
          </a:p>
        </p:txBody>
      </p:sp>
      <p:sp>
        <p:nvSpPr>
          <p:cNvPr id="3" name="Θέση περιεχομένου 2"/>
          <p:cNvSpPr>
            <a:spLocks noGrp="1"/>
          </p:cNvSpPr>
          <p:nvPr>
            <p:ph idx="1"/>
          </p:nvPr>
        </p:nvSpPr>
        <p:spPr/>
        <p:txBody>
          <a:bodyPr/>
          <a:lstStyle/>
          <a:p>
            <a:pPr algn="just"/>
            <a:r>
              <a:rPr lang="el-GR" dirty="0"/>
              <a:t>Ο Δημήτρης Παπαδόπουλος, 42 ετών, είναι εθελοντής αιμοδότης από τα 25 του χρόνια, όταν συμμετείχε σε εκστρατεία στο πανεπιστήμιο. Δίνει αίμα περίπου τρεις φορές τον χρόνο, καθώς νιώθει ικανοποίηση και ηρεμία γνωρίζοντας ότι μπορεί να σώσει μια ζωή. Αν και η έλλειψη χρόνου είναι η μεγαλύτερη πρόκληση λόγω των καθημερινών υποχρεώσεων, προσπαθεί πάντα να το ενσωματώνει στην καθημερινότητά του. Ο Δημήτρης προτρέπει όλους να δοκιμάσουν την αιμοδοσία, καθώς η διαδικασία είναι απλή και η αίσθηση προσφοράς μοναδική. Πιστεύει ότι η αιμοδοσία είναι μια πράξη που μπορεί να κάνει τη διαφορά στη ζωή ενός ανθρώπου.</a:t>
            </a:r>
          </a:p>
        </p:txBody>
      </p:sp>
      <p:pic>
        <p:nvPicPr>
          <p:cNvPr id="4" name="Εικόνα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36305" y="4126019"/>
            <a:ext cx="2619375" cy="1743075"/>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17895680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4</a:t>
            </a:r>
            <a:r>
              <a:rPr lang="el-GR" baseline="30000" dirty="0"/>
              <a:t>η</a:t>
            </a:r>
            <a:r>
              <a:rPr lang="el-GR" dirty="0"/>
              <a:t> Συνέντευξη:  Έλλη Κινάτου</a:t>
            </a:r>
          </a:p>
        </p:txBody>
      </p:sp>
      <p:sp>
        <p:nvSpPr>
          <p:cNvPr id="3" name="Θέση περιεχομένου 2"/>
          <p:cNvSpPr>
            <a:spLocks noGrp="1"/>
          </p:cNvSpPr>
          <p:nvPr>
            <p:ph idx="1"/>
          </p:nvPr>
        </p:nvSpPr>
        <p:spPr/>
        <p:txBody>
          <a:bodyPr/>
          <a:lstStyle/>
          <a:p>
            <a:pPr algn="just"/>
            <a:r>
              <a:rPr lang="el-GR" dirty="0"/>
              <a:t>Η φοιτήτρια  Έλλη Κινάτου ενημερώθηκε από τη νοσηλεύτρια της σχολής για την αιμοδοσία και αποφάσισε να συμμετέχει, χωρίς ενδοιασμούς, καθώς η διαδικασία είναι ασφαλής και ωφέλιμη. Ακολούθησε τις οδηγίες για προετοιμασία και έδωσε αίμα μετά από ιατρική εξέταση. Η διαδικασία ήταν σύντομη και χωρίς προβλήματα. Ανακάλυψε ότι έχει σπάνια ομάδα αίματος (0 αρνητικό), που μπορεί να σώσει ζωές. Σκοπεύει να συνεχίσει την αιμοδοσία στο μέλλον, βλέποντας την ως πράξη προσφοράς και αλληλεγγύης προς τους άλλους.</a:t>
            </a:r>
          </a:p>
        </p:txBody>
      </p:sp>
      <p:pic>
        <p:nvPicPr>
          <p:cNvPr id="4" name="Εικόνα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59617" y="4411769"/>
            <a:ext cx="3133725" cy="1457325"/>
          </a:xfrm>
          <a:prstGeom prst="rect">
            <a:avLst/>
          </a:prstGeom>
          <a:effectLst>
            <a:reflection blurRad="6350" stA="52000" endA="300" endPos="35000" dir="5400000" sy="-100000" algn="bl" rotWithShape="0"/>
            <a:softEdge rad="31750"/>
          </a:effectLst>
        </p:spPr>
      </p:pic>
    </p:spTree>
    <p:extLst>
      <p:ext uri="{BB962C8B-B14F-4D97-AF65-F5344CB8AC3E}">
        <p14:creationId xmlns:p14="http://schemas.microsoft.com/office/powerpoint/2010/main" val="144029515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5</a:t>
            </a:r>
            <a:r>
              <a:rPr lang="el-GR" baseline="30000" dirty="0"/>
              <a:t>η</a:t>
            </a:r>
            <a:r>
              <a:rPr lang="el-GR" dirty="0"/>
              <a:t> Συνέντευξη: Ναταλία Κρίτσαλη </a:t>
            </a:r>
          </a:p>
        </p:txBody>
      </p:sp>
      <p:sp>
        <p:nvSpPr>
          <p:cNvPr id="3" name="Θέση περιεχομένου 2"/>
          <p:cNvSpPr>
            <a:spLocks noGrp="1"/>
          </p:cNvSpPr>
          <p:nvPr>
            <p:ph idx="1"/>
          </p:nvPr>
        </p:nvSpPr>
        <p:spPr/>
        <p:txBody>
          <a:bodyPr/>
          <a:lstStyle/>
          <a:p>
            <a:r>
              <a:rPr lang="el-GR" dirty="0"/>
              <a:t>Η Ναταλία Κρίτσαλη, μαθήτρια του Πρότυπου ΕΠΑΛ Κατερίνης, είναι εθελόντρια αιμοδότρια και μας μιλά για την εμπειρία της. Όπως λέει, αποφάσισε να δώσει αίμα γιατί ήθελε να βοηθήσει ανθρώπους που το έχουν ανάγκη, θεωρώντας την αιμοδοσία έναν απλό αλλά πολύτιμο τρόπο προσφοράς. Την πρώτη φορά που έδωσε αίμα ένιωσε λίγο άγχος, αλλά στο τέλος κυριεύτηκε από ένα αίσθημα υπερηφάνειας, γνωρίζοντας ότι έκανε κάτι σημαντικό. Σε όσους συμμαθητές της διστάζουν, τους λέει να μην φοβούνται, καθώς η διαδικασία είναι ανώδυνη και η χαρά του να βοηθάς έναν συνάνθρωπο ανεκτίμητη. Το μήνυμά της για την αιμοδοσία είναι ξεκάθαρο: «Δίνοντας αίμα, χαρίζεις ζωή. Είναι το πιο όμορφο δώρο που μπορείς να κάνεις!»</a:t>
            </a:r>
          </a:p>
        </p:txBody>
      </p:sp>
    </p:spTree>
    <p:extLst>
      <p:ext uri="{BB962C8B-B14F-4D97-AF65-F5344CB8AC3E}">
        <p14:creationId xmlns:p14="http://schemas.microsoft.com/office/powerpoint/2010/main" val="4614553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Πηγές</a:t>
            </a:r>
          </a:p>
        </p:txBody>
      </p:sp>
      <p:sp>
        <p:nvSpPr>
          <p:cNvPr id="3" name="Θέση περιεχομένου 2"/>
          <p:cNvSpPr>
            <a:spLocks noGrp="1"/>
          </p:cNvSpPr>
          <p:nvPr>
            <p:ph idx="1"/>
          </p:nvPr>
        </p:nvSpPr>
        <p:spPr/>
        <p:txBody>
          <a:bodyPr/>
          <a:lstStyle/>
          <a:p>
            <a:r>
              <a:rPr lang="en-US" dirty="0">
                <a:hlinkClick r:id="rId2"/>
              </a:rPr>
              <a:t>InfinityGreece</a:t>
            </a:r>
            <a:endParaRPr lang="en-US" dirty="0"/>
          </a:p>
          <a:p>
            <a:r>
              <a:rPr lang="en-US" dirty="0">
                <a:hlinkClick r:id="rId3"/>
              </a:rPr>
              <a:t>Bloode</a:t>
            </a:r>
            <a:endParaRPr lang="en-US" dirty="0"/>
          </a:p>
          <a:p>
            <a:r>
              <a:rPr lang="el-GR" dirty="0">
                <a:hlinkClick r:id="rId4"/>
              </a:rPr>
              <a:t>Ε.Κ.Ε.Α. - Εθνικό Κέντρο Αιμοδοσίας</a:t>
            </a:r>
            <a:endParaRPr lang="el-GR" dirty="0"/>
          </a:p>
          <a:p>
            <a:r>
              <a:rPr lang="en-US" dirty="0">
                <a:hlinkClick r:id="rId5"/>
              </a:rPr>
              <a:t>On Wellness: OW.GR</a:t>
            </a:r>
            <a:endParaRPr lang="el-GR" dirty="0"/>
          </a:p>
          <a:p>
            <a:r>
              <a:rPr lang="en-US" dirty="0">
                <a:hlinkClick r:id="rId6"/>
              </a:rPr>
              <a:t>Bloodsharing</a:t>
            </a:r>
            <a:endParaRPr lang="en-US" dirty="0"/>
          </a:p>
          <a:p>
            <a:endParaRPr lang="el-GR" dirty="0"/>
          </a:p>
        </p:txBody>
      </p:sp>
      <p:pic>
        <p:nvPicPr>
          <p:cNvPr id="4" name="Εικόνα 3"/>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250690" y="3589488"/>
            <a:ext cx="3751580" cy="2279606"/>
          </a:xfrm>
          <a:prstGeom prst="rect">
            <a:avLst/>
          </a:prstGeom>
          <a:effectLst>
            <a:glow rad="63500">
              <a:schemeClr val="accent2">
                <a:satMod val="175000"/>
                <a:alpha val="40000"/>
              </a:schemeClr>
            </a:glow>
            <a:outerShdw blurRad="50800" dist="38100" dir="5400000" algn="t" rotWithShape="0">
              <a:prstClr val="black">
                <a:alpha val="40000"/>
              </a:prstClr>
            </a:outerShdw>
          </a:effectLst>
        </p:spPr>
      </p:pic>
    </p:spTree>
    <p:extLst>
      <p:ext uri="{BB962C8B-B14F-4D97-AF65-F5344CB8AC3E}">
        <p14:creationId xmlns:p14="http://schemas.microsoft.com/office/powerpoint/2010/main" val="381510538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sld>
</file>

<file path=ppt/theme/theme1.xml><?xml version="1.0" encoding="utf-8"?>
<a:theme xmlns:a="http://schemas.openxmlformats.org/drawingml/2006/main" name="Ανασκόπηση">
  <a:themeElements>
    <a:clrScheme name="Ανασκόπηση">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Ανασκόπηση">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Ανασκόπηση">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123</TotalTime>
  <Words>423</Words>
  <Application>Microsoft Office PowerPoint</Application>
  <PresentationFormat>Ευρεία οθόνη</PresentationFormat>
  <Paragraphs>17</Paragraphs>
  <Slides>7</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7</vt:i4>
      </vt:variant>
    </vt:vector>
  </HeadingPairs>
  <TitlesOfParts>
    <vt:vector size="8" baseType="lpstr">
      <vt:lpstr>Ανασκόπηση</vt:lpstr>
      <vt:lpstr>Συνεντεύξεις Εθελοντών Αιμοδοτών </vt:lpstr>
      <vt:lpstr>1η Συνέντευξη: Γιάννης Χαράντής</vt:lpstr>
      <vt:lpstr>2η Συνέντευξη: Κωνσταντίνος Καραλής</vt:lpstr>
      <vt:lpstr>3η Συνέντευξη: Δημήτρης Παπαδόπουλος</vt:lpstr>
      <vt:lpstr>4η Συνέντευξη:  Έλλη Κινάτου</vt:lpstr>
      <vt:lpstr>5η Συνέντευξη: Ναταλία Κρίτσαλη </vt:lpstr>
      <vt:lpstr>Πηγές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Συνεντεύξεις Αιμοδοτών</dc:title>
  <dc:creator>ΚΑΡΑΓΚΟΥΝΗΣ ΑΝΑΣΤΑΣΙΟΣ</dc:creator>
  <cp:lastModifiedBy>Anastasios Karagkounis</cp:lastModifiedBy>
  <cp:revision>10</cp:revision>
  <dcterms:created xsi:type="dcterms:W3CDTF">2025-05-01T08:15:52Z</dcterms:created>
  <dcterms:modified xsi:type="dcterms:W3CDTF">2025-05-01T18:34:54Z</dcterms:modified>
</cp:coreProperties>
</file>