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22/4/2020</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22/4/2020</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22/4/2020</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22/4/2020</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xanitouxronou.gr/" TargetMode="External"/><Relationship Id="rId2" Type="http://schemas.openxmlformats.org/officeDocument/2006/relationships/hyperlink" Target="https://el.wikipedia.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571604" y="5286388"/>
            <a:ext cx="6186486" cy="500066"/>
          </a:xfrm>
        </p:spPr>
        <p:txBody>
          <a:bodyPr>
            <a:normAutofit/>
          </a:bodyPr>
          <a:lstStyle/>
          <a:p>
            <a:r>
              <a:rPr lang="el-GR" dirty="0" smtClean="0"/>
              <a:t>Εργασία μαθητή: Αστέριος </a:t>
            </a:r>
            <a:r>
              <a:rPr lang="el-GR" dirty="0" err="1" smtClean="0"/>
              <a:t>Δαλαμάγκας</a:t>
            </a:r>
            <a:r>
              <a:rPr lang="el-GR" dirty="0" smtClean="0"/>
              <a:t>  </a:t>
            </a:r>
            <a:endParaRPr lang="el-GR" dirty="0"/>
          </a:p>
        </p:txBody>
      </p:sp>
      <p:sp>
        <p:nvSpPr>
          <p:cNvPr id="2" name="1 - Τίτλος"/>
          <p:cNvSpPr>
            <a:spLocks noGrp="1"/>
          </p:cNvSpPr>
          <p:nvPr>
            <p:ph type="ctrTitle"/>
          </p:nvPr>
        </p:nvSpPr>
        <p:spPr>
          <a:xfrm>
            <a:off x="500034" y="1142984"/>
            <a:ext cx="8305800" cy="1143008"/>
          </a:xfrm>
        </p:spPr>
        <p:txBody>
          <a:bodyPr/>
          <a:lstStyle/>
          <a:p>
            <a:r>
              <a:rPr lang="el-GR" dirty="0" smtClean="0">
                <a:solidFill>
                  <a:srgbClr val="FF0000"/>
                </a:solidFill>
              </a:rPr>
              <a:t>ΜΑΤΩΜΕΝΑ ΧΩΜΑΤΑ</a:t>
            </a:r>
            <a:endParaRPr lang="el-GR" dirty="0">
              <a:solidFill>
                <a:srgbClr val="FF0000"/>
              </a:solidFill>
            </a:endParaRPr>
          </a:p>
        </p:txBody>
      </p:sp>
      <p:sp>
        <p:nvSpPr>
          <p:cNvPr id="28674" name="AutoShape 2" descr="ΜΑΤΩΜΕΝΑ ΧΩΜΑΤΑ (ΧΑΡΤΟΔΕΤΗ ΕΚΔΟΣΗ) / ΣΩΤΗΡΙΟΥ ΔΙΔΩ"/>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ΜΑΤΩΜΕΝΑ ΧΩΜΑΤΑ (ΧΑΡΤΟΔΕΤΗ ΕΚΔΟΣΗ) / ΣΩΤΗΡΙΟΥ ΔΙΔΩ"/>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αρχείο λήψης (6).jpg"/>
          <p:cNvPicPr>
            <a:picLocks noChangeAspect="1"/>
          </p:cNvPicPr>
          <p:nvPr/>
        </p:nvPicPr>
        <p:blipFill>
          <a:blip r:embed="rId2"/>
          <a:stretch>
            <a:fillRect/>
          </a:stretch>
        </p:blipFill>
        <p:spPr>
          <a:xfrm>
            <a:off x="3214678" y="2214554"/>
            <a:ext cx="2428892" cy="31718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buNone/>
            </a:pPr>
            <a:r>
              <a:rPr lang="el-GR" dirty="0" smtClean="0"/>
              <a:t>   Η ιστορία με άγγιξε παρά πολύ γιατί επιτέλους έμαθα έστω και περιληπτικά τα γεγονότα αυτά, όπως τα βίωσε ένας ανθρώπους που έχει καταγωγή από εκεί. Επίσης φυσικά και στεναχωρήθηκα για τις τόσες ζωές που χάθηκαν άδικα, αλλά και για τα εδάφη που έφυγαν από την κυριαρχία του ελληνικού στρατού. Ωστόσο, μπορώ να συμπεράνω ότι οι Τούρκοι τίποτα δεν μετάνιωσαν, γιατί όχι μόνο δεν μας ζήτησαν συγγνώμη, αλλά και φτάσαμε στο σημείο να έχουμε και πόλεμο( προκλήσεις) . Τέλος είμαι στην θέση να συναισθάνομαι τους πρόσφυγες οι οποίοι έχουν τραβήξει τόσα για να πάρουν άσυλο. </a:t>
            </a:r>
          </a:p>
          <a:p>
            <a:pPr>
              <a:buNone/>
            </a:pPr>
            <a:endParaRPr lang="el-GR" dirty="0"/>
          </a:p>
        </p:txBody>
      </p:sp>
      <p:sp>
        <p:nvSpPr>
          <p:cNvPr id="3" name="2 - Τίτλος"/>
          <p:cNvSpPr>
            <a:spLocks noGrp="1"/>
          </p:cNvSpPr>
          <p:nvPr>
            <p:ph type="title"/>
          </p:nvPr>
        </p:nvSpPr>
        <p:spPr/>
        <p:txBody>
          <a:bodyPr/>
          <a:lstStyle/>
          <a:p>
            <a:r>
              <a:rPr lang="el-GR" dirty="0" smtClean="0">
                <a:solidFill>
                  <a:schemeClr val="accent6">
                    <a:lumMod val="50000"/>
                  </a:schemeClr>
                </a:solidFill>
              </a:rPr>
              <a:t>ΠΟΣΟ ΣΑΣ ΑΓΓΙΞΕ Η ΙΣΤΟΡΙΑ;</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Η καταστροφή της Σμύρνης αποτελεί την κορύφωση του έργου. Πολλοί άνθρωποι τρέχουν στο λιμάνι για να σώσουν την ζωή τους, από τα χέρια των Τούρκων. Σίγουρα όποιος διαβάσει το βιβλίο θα συναισθανθεί τους ανθρώπους και θα στεναχωρηθεί</a:t>
            </a:r>
            <a:r>
              <a:rPr lang="el-GR" dirty="0" smtClean="0"/>
              <a:t>, γιατί θα γνωρίσει τα γεγονότα που σημάδευσαν την ιστορία της σύγχρονης Ελλάδας, αλλά και τις ταλαιπωρίες και τις κακουχίες που πέρασαν οι πρόγονοι μας για να υπερασπιστούν το </a:t>
            </a:r>
            <a:r>
              <a:rPr lang="el-GR" dirty="0" smtClean="0">
                <a:solidFill>
                  <a:schemeClr val="bg1">
                    <a:lumMod val="95000"/>
                    <a:lumOff val="5000"/>
                  </a:schemeClr>
                </a:solidFill>
              </a:rPr>
              <a:t>έθνος</a:t>
            </a:r>
            <a:r>
              <a:rPr lang="el-GR" dirty="0" smtClean="0"/>
              <a:t> μας.  </a:t>
            </a:r>
            <a:endParaRPr lang="el-GR" dirty="0"/>
          </a:p>
        </p:txBody>
      </p:sp>
      <p:sp>
        <p:nvSpPr>
          <p:cNvPr id="3" name="2 - Τίτλος"/>
          <p:cNvSpPr>
            <a:spLocks noGrp="1"/>
          </p:cNvSpPr>
          <p:nvPr>
            <p:ph type="title"/>
          </p:nvPr>
        </p:nvSpPr>
        <p:spPr/>
        <p:txBody>
          <a:bodyPr>
            <a:normAutofit/>
          </a:bodyPr>
          <a:lstStyle/>
          <a:p>
            <a:r>
              <a:rPr lang="el-GR" sz="3200" dirty="0" smtClean="0">
                <a:solidFill>
                  <a:schemeClr val="accent6">
                    <a:lumMod val="50000"/>
                  </a:schemeClr>
                </a:solidFill>
              </a:rPr>
              <a:t>ΥΠΑΡΧΕΙ ΚΑΠΟΙΟ ΣΗΜΕΙΟ ΣΤΟ ΟΠΟΙΟ ΒΡΙΣΚΕΤΑΙ Η ΚΟΡΥΦΩΣΗ ΤΗΣ ΙΣΤΟΡΙΑΣ;</a:t>
            </a:r>
            <a:endParaRPr lang="el-GR" sz="3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Τούρκοι και Έλληνες ήταν φίλοι. </a:t>
            </a:r>
          </a:p>
          <a:p>
            <a:r>
              <a:rPr lang="el-GR" dirty="0" smtClean="0"/>
              <a:t>Τη μέρα που έφτασε ο ελληνικός στρατός στο χωριό μας ο κόσμος έχασε τον νου του.</a:t>
            </a:r>
          </a:p>
          <a:p>
            <a:r>
              <a:rPr lang="el-GR" dirty="0" smtClean="0"/>
              <a:t>Γκιαούρηδες καταραμένοι.</a:t>
            </a:r>
          </a:p>
          <a:p>
            <a:r>
              <a:rPr lang="el-GR" dirty="0" smtClean="0"/>
              <a:t>Μόλις πάτησα το ποδάρι μου στην Σμύρνη στάθηκα να πάρω μια ανάσα. Πάντα εδώ στην Σμύρνη έβρισκε σιγουριά η ρωμιοσύνη.</a:t>
            </a:r>
          </a:p>
          <a:p>
            <a:r>
              <a:rPr lang="el-GR" dirty="0" smtClean="0"/>
              <a:t>Η Σμύρνη ήταν μια νεκρή πολιτεία.</a:t>
            </a:r>
          </a:p>
          <a:p>
            <a:r>
              <a:rPr lang="el-GR" dirty="0" smtClean="0"/>
              <a:t>Περνούσαμε ποτάμια, βρύσες, πήγες και δε μας αφήναν ούτε το χειλάκι μας να βρέξουμε. Όποιος δεν άντεχε, τον σκότωναν.</a:t>
            </a:r>
          </a:p>
          <a:p>
            <a:r>
              <a:rPr lang="el-GR" dirty="0" smtClean="0"/>
              <a:t>Η Σάμος γέμισε πρόσφυγες τραβάτε αλλού.</a:t>
            </a:r>
          </a:p>
          <a:p>
            <a:r>
              <a:rPr lang="el-GR" dirty="0" smtClean="0"/>
              <a:t>Αχ, πλάσματα της γης! Ποια δύναμη σκότωσε την ψυχή σας.</a:t>
            </a:r>
          </a:p>
        </p:txBody>
      </p:sp>
      <p:sp>
        <p:nvSpPr>
          <p:cNvPr id="3" name="2 - Τίτλος"/>
          <p:cNvSpPr>
            <a:spLocks noGrp="1"/>
          </p:cNvSpPr>
          <p:nvPr>
            <p:ph type="title"/>
          </p:nvPr>
        </p:nvSpPr>
        <p:spPr/>
        <p:txBody>
          <a:bodyPr>
            <a:normAutofit fontScale="90000"/>
          </a:bodyPr>
          <a:lstStyle/>
          <a:p>
            <a:r>
              <a:rPr lang="el-GR" dirty="0" smtClean="0"/>
              <a:t>ΧΑΡΑΚΤΗΡΙΣΤΙΚΑ ΑΠΟΣΠΑΣΜΑΤΑ</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V-P-HIST-02493-14A.jpg"/>
          <p:cNvPicPr>
            <a:picLocks noGrp="1" noChangeAspect="1"/>
          </p:cNvPicPr>
          <p:nvPr>
            <p:ph idx="1"/>
          </p:nvPr>
        </p:nvPicPr>
        <p:blipFill>
          <a:blip r:embed="rId2"/>
          <a:stretch>
            <a:fillRect/>
          </a:stretch>
        </p:blipFill>
        <p:spPr>
          <a:xfrm>
            <a:off x="446384" y="285728"/>
            <a:ext cx="7983268" cy="6000792"/>
          </a:xfrm>
        </p:spPr>
      </p:pic>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Το βιβλίο μου το πρότεινε η </a:t>
            </a:r>
            <a:r>
              <a:rPr lang="el-GR" dirty="0" err="1" smtClean="0"/>
              <a:t>κ.Ρομπότη</a:t>
            </a:r>
            <a:r>
              <a:rPr lang="el-GR" dirty="0" smtClean="0"/>
              <a:t>, φιλόλογος, που την ευχαριστώ παρά πολύ, γιατί μέσα από αυτό το βιβλίο γνώρισα τα πάθη των Ελλήνων και των Χριστιανών. Θα ήθελα να το προτείνω σε όλους τους Έλληνες, γιατί πρέπει να μάθουν την πραγματική ιστορία του έθνους τους.</a:t>
            </a:r>
            <a:endParaRPr lang="el-GR" dirty="0"/>
          </a:p>
        </p:txBody>
      </p:sp>
      <p:sp>
        <p:nvSpPr>
          <p:cNvPr id="3" name="2 - Τίτλος"/>
          <p:cNvSpPr>
            <a:spLocks noGrp="1"/>
          </p:cNvSpPr>
          <p:nvPr>
            <p:ph type="title"/>
          </p:nvPr>
        </p:nvSpPr>
        <p:spPr/>
        <p:txBody>
          <a:bodyPr/>
          <a:lstStyle/>
          <a:p>
            <a:r>
              <a:rPr lang="el-GR" dirty="0" smtClean="0">
                <a:solidFill>
                  <a:schemeClr val="accent6">
                    <a:lumMod val="50000"/>
                  </a:schemeClr>
                </a:solidFill>
              </a:rPr>
              <a:t>ΠΩΣ ΕΦΤΑΣΕ ΣΤΑ ΧΕΡΙΑ ΣΑΣ;</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Η ανάγνωση του βιβλίου πιστεύω ότι με </a:t>
            </a:r>
            <a:r>
              <a:rPr lang="el-GR" dirty="0" smtClean="0"/>
              <a:t>ωφέλησε</a:t>
            </a:r>
            <a:r>
              <a:rPr lang="el-GR" dirty="0" smtClean="0"/>
              <a:t> παρά πολύ. Αρχικά έμαθα επιπλέον πληροφορίες για την μικρασιατική καταστροφή, για το ελληνικό στοιχειό της περιοχής</a:t>
            </a:r>
            <a:r>
              <a:rPr lang="el-GR" dirty="0" smtClean="0"/>
              <a:t>, για τα ήθη και τα έθιμα, αλλά αποτύπωσα και μια καλύτερη εικόνα για την Τουρκία. Όπως είπα και παραπάνω η Τουρκία παραμένει αμετανόητη και συνεχίζει να προκαλεί όχι μόνο την Ελλάδα αλλά και άλλες χώρες. Αυτό έμαθα από την ανάγνωση του συγκεκριμένου βιβλίου. Μακάρι να το πάρετε και εσείς για να ωφεληθείτε πνευματικώς. </a:t>
            </a:r>
            <a:endParaRPr lang="el-GR" dirty="0"/>
          </a:p>
        </p:txBody>
      </p:sp>
      <p:sp>
        <p:nvSpPr>
          <p:cNvPr id="3" name="2 - Τίτλος"/>
          <p:cNvSpPr>
            <a:spLocks noGrp="1"/>
          </p:cNvSpPr>
          <p:nvPr>
            <p:ph type="title"/>
          </p:nvPr>
        </p:nvSpPr>
        <p:spPr/>
        <p:txBody>
          <a:bodyPr>
            <a:normAutofit/>
          </a:bodyPr>
          <a:lstStyle/>
          <a:p>
            <a:r>
              <a:rPr lang="el-GR" sz="3200" dirty="0" smtClean="0"/>
              <a:t>ΠΙΣΤΕΥΕΤΕ ΌΤΙ ΣΑΣ ΩΦΕΛΗΣΕ Η ΑΝΑΓΝΩΣΗ ΤΟΥ ΒΙΒΛΙΟΥ:</a:t>
            </a:r>
            <a:endParaRPr lang="el-G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4).jpg"/>
          <p:cNvPicPr>
            <a:picLocks noGrp="1" noChangeAspect="1"/>
          </p:cNvPicPr>
          <p:nvPr>
            <p:ph idx="1"/>
          </p:nvPr>
        </p:nvPicPr>
        <p:blipFill>
          <a:blip r:embed="rId2"/>
          <a:stretch>
            <a:fillRect/>
          </a:stretch>
        </p:blipFill>
        <p:spPr>
          <a:xfrm>
            <a:off x="1019506" y="1285861"/>
            <a:ext cx="6838641" cy="4859034"/>
          </a:xfrm>
        </p:spPr>
      </p:pic>
      <p:sp>
        <p:nvSpPr>
          <p:cNvPr id="3" name="2 - Τίτλος"/>
          <p:cNvSpPr>
            <a:spLocks noGrp="1"/>
          </p:cNvSpPr>
          <p:nvPr>
            <p:ph type="title"/>
          </p:nvPr>
        </p:nvSpPr>
        <p:spPr/>
        <p:txBody>
          <a:bodyPr/>
          <a:lstStyle/>
          <a:p>
            <a:r>
              <a:rPr lang="el-GR" dirty="0" smtClean="0"/>
              <a:t>ΜΕΓΑΛΗ ΙΔΕΑ</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it-IT" dirty="0" smtClean="0">
                <a:hlinkClick r:id="rId2"/>
              </a:rPr>
              <a:t>https://</a:t>
            </a:r>
            <a:r>
              <a:rPr lang="it-IT" dirty="0" smtClean="0">
                <a:hlinkClick r:id="rId2"/>
              </a:rPr>
              <a:t>el.wikipedia.org</a:t>
            </a:r>
            <a:endParaRPr lang="el-GR" dirty="0" smtClean="0"/>
          </a:p>
          <a:p>
            <a:pPr>
              <a:buNone/>
            </a:pPr>
            <a:r>
              <a:rPr lang="el-GR" dirty="0" smtClean="0"/>
              <a:t>ΒΙΒΛΙΟ ( ματωμένα χώματα )</a:t>
            </a:r>
          </a:p>
          <a:p>
            <a:pPr>
              <a:buNone/>
            </a:pPr>
            <a:r>
              <a:rPr lang="it-IT" dirty="0" smtClean="0">
                <a:hlinkClick r:id="rId3"/>
              </a:rPr>
              <a:t>https://www.mixanitouxronou.gr</a:t>
            </a:r>
            <a:r>
              <a:rPr lang="it-IT" dirty="0" smtClean="0">
                <a:hlinkClick r:id="rId3"/>
              </a:rPr>
              <a:t>/</a:t>
            </a:r>
            <a:endParaRPr lang="el-GR" dirty="0" smtClean="0"/>
          </a:p>
          <a:p>
            <a:pPr>
              <a:buNone/>
            </a:pPr>
            <a:endParaRPr lang="el-GR" dirty="0" smtClean="0"/>
          </a:p>
          <a:p>
            <a:pPr>
              <a:buNone/>
            </a:pPr>
            <a:endParaRPr lang="el-GR" dirty="0"/>
          </a:p>
        </p:txBody>
      </p:sp>
      <p:sp>
        <p:nvSpPr>
          <p:cNvPr id="3" name="2 - Τίτλος"/>
          <p:cNvSpPr>
            <a:spLocks noGrp="1"/>
          </p:cNvSpPr>
          <p:nvPr>
            <p:ph type="title"/>
          </p:nvPr>
        </p:nvSpPr>
        <p:spPr/>
        <p:txBody>
          <a:bodyPr>
            <a:normAutofit/>
          </a:bodyPr>
          <a:lstStyle/>
          <a:p>
            <a:r>
              <a:rPr lang="el-GR" dirty="0" smtClean="0"/>
              <a:t>ΒΙΒΛΙΟΓΡΑΦΙΑ</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endParaRPr lang="el-GR" dirty="0" smtClean="0"/>
          </a:p>
          <a:p>
            <a:pPr>
              <a:buNone/>
            </a:pPr>
            <a:endParaRPr lang="el-GR" dirty="0" smtClean="0"/>
          </a:p>
          <a:p>
            <a:pPr>
              <a:buNone/>
            </a:pPr>
            <a:r>
              <a:rPr lang="el-GR" dirty="0" smtClean="0"/>
              <a:t>Με εκτίμηση ο μαθητής Γ Γυμνάσιου : Αστέριος  </a:t>
            </a:r>
            <a:r>
              <a:rPr lang="el-GR" dirty="0" err="1" smtClean="0"/>
              <a:t>Δαλαμάγκας</a:t>
            </a:r>
            <a:endParaRPr lang="el-GR" dirty="0" smtClean="0"/>
          </a:p>
          <a:p>
            <a:pPr>
              <a:buNone/>
            </a:pPr>
            <a:endParaRPr lang="el-GR" dirty="0"/>
          </a:p>
        </p:txBody>
      </p:sp>
      <p:sp>
        <p:nvSpPr>
          <p:cNvPr id="3" name="2 - Τίτλος"/>
          <p:cNvSpPr>
            <a:spLocks noGrp="1"/>
          </p:cNvSpPr>
          <p:nvPr>
            <p:ph type="title"/>
          </p:nvPr>
        </p:nvSpPr>
        <p:spPr/>
        <p:txBody>
          <a:bodyPr>
            <a:normAutofit fontScale="90000"/>
          </a:bodyPr>
          <a:lstStyle/>
          <a:p>
            <a:r>
              <a:rPr lang="el-GR" dirty="0" smtClean="0"/>
              <a:t>ΕΥΧΑΡΙΣΤΩ ΓΙΑ ΤΗΝ ΠΡΟΣΟΧΗ ΣΑΣ</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714488"/>
            <a:ext cx="8258204" cy="4381512"/>
          </a:xfrm>
        </p:spPr>
        <p:txBody>
          <a:bodyPr/>
          <a:lstStyle/>
          <a:p>
            <a:pPr>
              <a:buNone/>
            </a:pPr>
            <a:r>
              <a:rPr lang="el-GR" dirty="0" smtClean="0"/>
              <a:t>    Ο τίτλος του βιβλίου είναι = Ματωμένα χώματα. ΕΧΕΙ ΣΧΕΣΗ ΜΕ ΤΗΝ ΥΠΟΘΕΣΗ ΓΙΑΤΙ ΤΟ ΒΙΒΛΙΟ ΜΙΛΑΕΙ ΓΙΑ ΤΟΝ ΞΕΡΙΖΩΜΟ ΤΩΝ ΕΛΛΗΝΩΝ ΑΛΟ ΤΗΝ ΜΙΚΡΑ ΑΣΙΑ. ΕΠΙΣΗΣ ΑΝΑΦΕΡΕΙ ΤΑ ΑΜΕΛΕΤ ΤΑΜΠΟΥΡΟΥ ΚΑΙ ΑΛΛΑ ΦΡΙΚΙΑΣΤΙΚΑ ΚΑΙ ΑΠΑΝΘΡΩΠΑ ΑΔΙΚΗΜΑΤΑ ΠΟΥ ΕΠΡΑΞΑΝ ΟΙ ΤΟΥΡΚΟΙ ΕΙΣ ΒΑΡΟΣ ΤΩΝ ΧΡΙΣΤΙΑΝΩΝ ΚΑΙ ΤΩΝ ΕΛΛΗΝΩΝ.ΑΡΑ ΚΑΤΕΠΕΚΤΑΣΗ ΘΕΩΡΕΙΤΕ ΟΤΙ ΕΙΝΑΙ ΤΑΙΡΙΑΣΤΟΣ ΚΑΙ ΠΕΤΥΧΗΜΕΝΟΣ.</a:t>
            </a:r>
            <a:endParaRPr lang="el-GR" dirty="0"/>
          </a:p>
        </p:txBody>
      </p:sp>
      <p:sp>
        <p:nvSpPr>
          <p:cNvPr id="3" name="2 - Τίτλος"/>
          <p:cNvSpPr>
            <a:spLocks noGrp="1"/>
          </p:cNvSpPr>
          <p:nvPr>
            <p:ph type="title"/>
          </p:nvPr>
        </p:nvSpPr>
        <p:spPr>
          <a:xfrm>
            <a:off x="214282" y="0"/>
            <a:ext cx="8472518" cy="1571612"/>
          </a:xfrm>
        </p:spPr>
        <p:txBody>
          <a:bodyPr>
            <a:normAutofit/>
          </a:bodyPr>
          <a:lstStyle/>
          <a:p>
            <a:r>
              <a:rPr lang="el-GR" sz="2800" dirty="0" smtClean="0">
                <a:solidFill>
                  <a:schemeClr val="accent6">
                    <a:lumMod val="50000"/>
                  </a:schemeClr>
                </a:solidFill>
              </a:rPr>
              <a:t>ΠΟΙΟΣ ΕΊΝΑΙ Ο ΤΙΤΛΟΣ ΤΟΥ ΒΙΒΛΙΟΥ;ΕΧΕΙ ΣΧΕΣΗ ΜΕ ΤΗΝ ΥΠΟΘΕΣΗ ;</a:t>
            </a:r>
            <a:endParaRPr lang="el-GR"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   Η ΣΥΓΓΡΑΦΕΑΣ ΤΟΥ ΒΙΒΛΙΟΥ ΕΙΝΑΙ Η </a:t>
            </a:r>
            <a:r>
              <a:rPr lang="el-GR" dirty="0" smtClean="0">
                <a:solidFill>
                  <a:srgbClr val="FF0000"/>
                </a:solidFill>
              </a:rPr>
              <a:t>ΔΙΔΩ ΣΩΤΗΡΙΟΥ </a:t>
            </a:r>
            <a:r>
              <a:rPr lang="el-GR" dirty="0" smtClean="0"/>
              <a:t>Η ΟΠΟΙΑ ΔΕΝ ΕΙΝΑΙ ΕΝ ΖΩΗ. ΠΕΘΑΝΕ ΤΟ 2004. ΣΠΟΥΔΑΣΕ ΓΑΛΛΙΚΗ ΦΙΛΟΛΟΓΙΑ ΣΤΗΝ ΓΑΛΛΙΑ.ΤΕΛΟΣ ΕΚΤΟΣ ΑΠΟ ΤΗΝ ΣΥΓΓΡΑΦΗ ΒΙΒΛΙΩΝ ΑΣΧΟΛΟΥΝΤΑΝ ΜΕ ΤΗΝ ΔΗΜΟΣΙΟΓΡΑΦΙΑ. Το 1936 άρχισε να εργάζεται ως δημοσιογράφος σε διάφορα έντυπα και ως ανταποκρίτρια του περιοδικού </a:t>
            </a:r>
            <a:r>
              <a:rPr lang="el-GR" i="1" dirty="0" smtClean="0"/>
              <a:t>Νέος κόσμος της Γυναίκας</a:t>
            </a:r>
            <a:r>
              <a:rPr lang="el-GR" dirty="0" smtClean="0"/>
              <a:t> στο Παρίσι.</a:t>
            </a:r>
          </a:p>
          <a:p>
            <a:r>
              <a:rPr lang="el-GR" dirty="0" smtClean="0"/>
              <a:t>Κατά την διάρκεια της κατοχής (1941–1944) έλαβε ενεργό μέρος στην Εθνική Αντίσταση, προσφέροντας πολύτιμες υπηρεσίες στον αντιστασιακό Τύπο. Το 1944 έγινε αρχισυντάκτρια της εφημερίδας </a:t>
            </a:r>
            <a:r>
              <a:rPr lang="el-GR" i="1" dirty="0" smtClean="0"/>
              <a:t>Ριζοσπάστης</a:t>
            </a:r>
            <a:r>
              <a:rPr lang="el-GR" dirty="0" smtClean="0"/>
              <a:t>, όπου και ασχολήθηκε με την κάλυψη και τον σχολιασμό των εξωτερικών γεγονότων</a:t>
            </a:r>
          </a:p>
          <a:p>
            <a:pPr>
              <a:buNone/>
            </a:pPr>
            <a:endParaRPr lang="el-GR" dirty="0"/>
          </a:p>
        </p:txBody>
      </p:sp>
      <p:sp>
        <p:nvSpPr>
          <p:cNvPr id="3" name="2 - Τίτλος"/>
          <p:cNvSpPr>
            <a:spLocks noGrp="1"/>
          </p:cNvSpPr>
          <p:nvPr>
            <p:ph type="title"/>
          </p:nvPr>
        </p:nvSpPr>
        <p:spPr/>
        <p:txBody>
          <a:bodyPr/>
          <a:lstStyle/>
          <a:p>
            <a:r>
              <a:rPr lang="el-GR" dirty="0" smtClean="0">
                <a:solidFill>
                  <a:schemeClr val="accent6">
                    <a:lumMod val="50000"/>
                  </a:schemeClr>
                </a:solidFill>
              </a:rPr>
              <a:t>ΠΟΙΟΣ ΕΙΝΑΙ Ο ΣΥΓΓΡΑΦΕΑΣ;</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2).jpg"/>
          <p:cNvPicPr>
            <a:picLocks noGrp="1" noChangeAspect="1"/>
          </p:cNvPicPr>
          <p:nvPr>
            <p:ph idx="1"/>
          </p:nvPr>
        </p:nvPicPr>
        <p:blipFill>
          <a:blip r:embed="rId2"/>
          <a:stretch>
            <a:fillRect/>
          </a:stretch>
        </p:blipFill>
        <p:spPr>
          <a:xfrm>
            <a:off x="1064660" y="500042"/>
            <a:ext cx="6079108" cy="5736994"/>
          </a:xfrm>
        </p:spPr>
      </p:pic>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pPr>
              <a:buNone/>
            </a:pPr>
            <a:r>
              <a:rPr lang="el-GR" dirty="0" smtClean="0"/>
              <a:t>    Κεντρικός ήρωας του βιβλίου είναι ο Μανώλης </a:t>
            </a:r>
            <a:r>
              <a:rPr lang="el-GR" dirty="0" err="1" smtClean="0"/>
              <a:t>Αξιώτης</a:t>
            </a:r>
            <a:r>
              <a:rPr lang="el-GR" dirty="0" smtClean="0"/>
              <a:t>.  Είναι παιδί μιας πολύτεκνης και πολύ φτωχής οικογένειας.  Ζει με τους γονείς και τα πέντε του αδέρφια μέσα σε συνθήκες φτώχειας, πείνας και μιζέριας, κάτω από την σκληρή πατρική εξουσία. Ποτέ στη ζωή τους δε γνώρισαν παιχνίδια. Μάλιστα ο πατέρας εναντιωνόταν στη δίψα που είχε ο Μανώλης για μάθηση και δεν του άρεσε που ακολουθούσε το δάσκαλο στις περιηγήσεις σε τόπους με αρχαία. `Όταν ο Μανώλης έγινε 16 χρονών ο πατέρας του θέλησε να τον στείλει στη Σμύρνη να γίνει έμπορας. Εντυπωσιάζεται από τη ζωή που αντικρίζει στη Σμύρνη και νιώθει για πρώτη φορά αυτεξούσιος. Επίσης γνωρίζει από κοντά τα τάγματα εργασίας και τις φρικαλεότητες των Τούρκων. Τέλος παρά τις κακουχίες ο ήρωας μας θα τα καταφέρει και θα φύγει από την φλεγόμενη Σμύρνη για την Ελλάδα ( καταστροφή της Σμύρνης ). Ο αναγνώστης μπορεί να ταυτιστεί μαζί του, γιατί λόγω της παραστατικότητας από την συγγραφέα το κάνει ζωντανό και έτσι οι αναγνώστες τον νιώθουν και ταυτίζονται  με αυτόν.</a:t>
            </a:r>
            <a:endParaRPr lang="el-GR" dirty="0"/>
          </a:p>
        </p:txBody>
      </p:sp>
      <p:sp>
        <p:nvSpPr>
          <p:cNvPr id="3" name="2 - Τίτλος"/>
          <p:cNvSpPr>
            <a:spLocks noGrp="1"/>
          </p:cNvSpPr>
          <p:nvPr>
            <p:ph type="title"/>
          </p:nvPr>
        </p:nvSpPr>
        <p:spPr/>
        <p:txBody>
          <a:bodyPr/>
          <a:lstStyle/>
          <a:p>
            <a:r>
              <a:rPr lang="el-GR" dirty="0" smtClean="0">
                <a:solidFill>
                  <a:schemeClr val="accent6">
                    <a:lumMod val="50000"/>
                  </a:schemeClr>
                </a:solidFill>
              </a:rPr>
              <a:t>Ο ΚΕΝΤΡΙΚΟΣ ΗΡΩΑΣ</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   Όλα τα αδέλφια του( , Γιώργης, Σοφία, Κώστας, Πανάγος, Μιχάλης) ,τον ΣΕΦΚΙΕΤ ένα </a:t>
            </a:r>
            <a:r>
              <a:rPr lang="el-GR" dirty="0" err="1" smtClean="0"/>
              <a:t>τουρκαλάκι</a:t>
            </a:r>
            <a:r>
              <a:rPr lang="el-GR" dirty="0" smtClean="0"/>
              <a:t>, φίλος του, ο </a:t>
            </a:r>
            <a:r>
              <a:rPr lang="el-GR" dirty="0" err="1" smtClean="0"/>
              <a:t>Αναστάσης</a:t>
            </a:r>
            <a:r>
              <a:rPr lang="el-GR" dirty="0" smtClean="0"/>
              <a:t> ο οποίος τον βοήθησε να πάει στο σπίτι της μαντάμ </a:t>
            </a:r>
            <a:r>
              <a:rPr lang="el-GR" dirty="0" err="1" smtClean="0"/>
              <a:t>Φωφός</a:t>
            </a:r>
            <a:r>
              <a:rPr lang="el-GR" dirty="0" smtClean="0"/>
              <a:t>, Ο Αλή νταής που τον φιλοξένησε για μεγάλο χρονικό διάστημα, η Εντάφιε που την ερωτεύτηκε στο σπίτι του Αλή νταή. Επίσης  η Κατίνα που θα την παντρεύονταν ,ο Νικήτας </a:t>
            </a:r>
            <a:r>
              <a:rPr lang="el-GR" dirty="0" err="1" smtClean="0"/>
              <a:t>Δροσάκης</a:t>
            </a:r>
            <a:r>
              <a:rPr lang="el-GR" dirty="0" smtClean="0"/>
              <a:t>, ένας φαντάρος που τον γνωρίζει στην Κρήτη. </a:t>
            </a:r>
            <a:endParaRPr lang="el-GR" dirty="0"/>
          </a:p>
        </p:txBody>
      </p:sp>
      <p:sp>
        <p:nvSpPr>
          <p:cNvPr id="3" name="2 - Τίτλος"/>
          <p:cNvSpPr>
            <a:spLocks noGrp="1"/>
          </p:cNvSpPr>
          <p:nvPr>
            <p:ph type="title"/>
          </p:nvPr>
        </p:nvSpPr>
        <p:spPr/>
        <p:txBody>
          <a:bodyPr/>
          <a:lstStyle/>
          <a:p>
            <a:r>
              <a:rPr lang="el-GR" dirty="0" smtClean="0">
                <a:solidFill>
                  <a:schemeClr val="accent6">
                    <a:lumMod val="50000"/>
                  </a:schemeClr>
                </a:solidFill>
              </a:rPr>
              <a:t>ΔΕΥΤΕΡΕΥΟΝΤΕΣ ΗΡΩΕΣ</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Όλα άρχισαν ήρεμα. Οι καλύτεροι φίλοι των Ελλήνων ήταν οι Τούρκοι και το αντίστοιχο. Γλεντούσαν μαζί, έκαναν εμπόριο , παίζαμε. Όλα αυτά ωστόσο άλλαξαν όταν ξεκίνησαν οι βαλκανικοί πόλεμοι και η ήττα της Τουρκιάς. Οι τούρκοι επηρεασμένοι από τους γερμανούς προχώρησαν σε αγριότητες εναντίον των Ελλήνων και Αρμένιων. Αγριότητες με όλη την σημασία της λέξεως. Από εκτελέσεις άμαχου πληθυσμού μέχρι τα τάγματα εργασίας. Σχετικά με αυτό δεν θα αναφέρω αλλά για να έχει δράση όταν το διαβάσετε και εσείς. Τέλος πάντων, ελάχιστοι Έλληνες κατάφεραν να σωθούν. Και σαν να μην τους έφτανε αυτό, ο τούρκικος στρατός κατέλαβε την Σμύρνη  και προχώρησε στην σφαγή ελλήνων και στην καταστροφή και λεηλασία ελληνικών περιουσιών. Οι Τούρκοι σταυρώνουν, ατιμάζουν και σφάζουν. Η θάλασσα γέμισε νεκρά σώματα. Εικόνες που κανένα ανθρώπινο στόμα δεν μπορεί να περιγράψει. πάντως ο πρωταγωνιστής μας καταφέρνει να σωθεί και καταφεύγει σε ένα ξερονήσι ….Για να μην σας κρατώ αγωνιά και ξέροντας ότι σας άρεσε σας προτείνω να το πάρετε και εσείς. Είναι αυτό ο πολιτισμός μας. Δεν πρέπει να ξεχνούμε τα πάθη που πέρασαν οι άνθρωποι αυτοί,( αλλά και τις αγριότητες των τούρκων, που συνεχίζονται αμείωτες μέχρι και σήμερα).</a:t>
            </a:r>
            <a:endParaRPr lang="el-GR" dirty="0"/>
          </a:p>
        </p:txBody>
      </p:sp>
      <p:sp>
        <p:nvSpPr>
          <p:cNvPr id="3" name="2 - Τίτλος"/>
          <p:cNvSpPr>
            <a:spLocks noGrp="1"/>
          </p:cNvSpPr>
          <p:nvPr>
            <p:ph type="title"/>
          </p:nvPr>
        </p:nvSpPr>
        <p:spPr/>
        <p:txBody>
          <a:bodyPr/>
          <a:lstStyle/>
          <a:p>
            <a:r>
              <a:rPr lang="el-GR" dirty="0" smtClean="0"/>
              <a:t> </a:t>
            </a:r>
            <a:r>
              <a:rPr lang="el-GR" dirty="0" smtClean="0">
                <a:solidFill>
                  <a:schemeClr val="accent6">
                    <a:lumMod val="50000"/>
                  </a:schemeClr>
                </a:solidFill>
              </a:rPr>
              <a:t>ΤΟ ΘΕΜΑ ΤΟΥ ΒΙΒΛΙΟΥ</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buNone/>
            </a:pPr>
            <a:r>
              <a:rPr lang="el-GR" dirty="0" smtClean="0"/>
              <a:t>    Ο ήρωας μας αντιμετωπίζει πολλά προβλήματα και δυσκολίες.</a:t>
            </a:r>
          </a:p>
          <a:p>
            <a:pPr>
              <a:buNone/>
            </a:pPr>
            <a:r>
              <a:rPr lang="el-GR" dirty="0" smtClean="0"/>
              <a:t>    Αρχικά έρχεται σε σύγκρουση με τον πατερά του για το επάγγελμα το όποιο θα κάνει. Επίσης αντιμετωπίζει δυσκολίες στην δουλεία του καθώς αλλάζει πολλά επαγγέλματα. Όπως ανέφερα και πιο πάνω, η σημαντικότερη δυσκολία του ήταν τα </a:t>
            </a:r>
            <a:r>
              <a:rPr lang="el-GR" dirty="0" err="1" smtClean="0"/>
              <a:t>αμελετ</a:t>
            </a:r>
            <a:r>
              <a:rPr lang="el-GR" dirty="0" smtClean="0"/>
              <a:t> </a:t>
            </a:r>
            <a:r>
              <a:rPr lang="el-GR" dirty="0" err="1" smtClean="0"/>
              <a:t>αμπουρου</a:t>
            </a:r>
            <a:r>
              <a:rPr lang="el-GR" dirty="0" smtClean="0"/>
              <a:t>, όπου πέρασε πολύ καιρό αντιμέτωπος με αντίξοες και απάνθρωπες συνθήκες. Τέλος στην καταστροφή της Σμύρνης γνώρισε από κοντά τις απάνθρωπες πράξεις του ανθρώπου και την καταστροφή της πόλης του. Επίσης ταξίδεψε ως πρόσφυγας στην γεωγραφική θέση της σημερινής Ελλάδας.</a:t>
            </a:r>
          </a:p>
          <a:p>
            <a:endParaRPr lang="el-GR" dirty="0"/>
          </a:p>
        </p:txBody>
      </p:sp>
      <p:sp>
        <p:nvSpPr>
          <p:cNvPr id="3" name="2 - Τίτλος"/>
          <p:cNvSpPr>
            <a:spLocks noGrp="1"/>
          </p:cNvSpPr>
          <p:nvPr>
            <p:ph type="title"/>
          </p:nvPr>
        </p:nvSpPr>
        <p:spPr/>
        <p:txBody>
          <a:bodyPr>
            <a:normAutofit fontScale="90000"/>
          </a:bodyPr>
          <a:lstStyle/>
          <a:p>
            <a:r>
              <a:rPr lang="el-GR" dirty="0" smtClean="0">
                <a:solidFill>
                  <a:schemeClr val="accent6">
                    <a:lumMod val="50000"/>
                  </a:schemeClr>
                </a:solidFill>
              </a:rPr>
              <a:t>ΠΡΟΒΛΗΜΑΤΑ ΠΟΥ ΑΝΤΙΜΕΤΩΠΙΖΕΙ Ο ΗΡΩΑΣ</a:t>
            </a:r>
            <a:endParaRPr lang="el-GR"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3).jpg"/>
          <p:cNvPicPr>
            <a:picLocks noGrp="1" noChangeAspect="1"/>
          </p:cNvPicPr>
          <p:nvPr>
            <p:ph idx="1"/>
          </p:nvPr>
        </p:nvPicPr>
        <p:blipFill>
          <a:blip r:embed="rId2"/>
          <a:stretch>
            <a:fillRect/>
          </a:stretch>
        </p:blipFill>
        <p:spPr>
          <a:xfrm>
            <a:off x="722290" y="1500174"/>
            <a:ext cx="7635924" cy="4581554"/>
          </a:xfrm>
        </p:spPr>
      </p:pic>
      <p:sp>
        <p:nvSpPr>
          <p:cNvPr id="3" name="2 - Τίτλος"/>
          <p:cNvSpPr>
            <a:spLocks noGrp="1"/>
          </p:cNvSpPr>
          <p:nvPr>
            <p:ph type="title"/>
          </p:nvPr>
        </p:nvSpPr>
        <p:spPr/>
        <p:txBody>
          <a:bodyPr/>
          <a:lstStyle/>
          <a:p>
            <a:r>
              <a:rPr lang="el-GR" dirty="0" smtClean="0"/>
              <a:t>Η καταστροφή της Σμύρνης</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72</TotalTime>
  <Words>791</Words>
  <PresentationFormat>Προβολή στην οθόνη (4:3)</PresentationFormat>
  <Paragraphs>43</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Χαρτί</vt:lpstr>
      <vt:lpstr>ΜΑΤΩΜΕΝΑ ΧΩΜΑΤΑ</vt:lpstr>
      <vt:lpstr>ΠΟΙΟΣ ΕΊΝΑΙ Ο ΤΙΤΛΟΣ ΤΟΥ ΒΙΒΛΙΟΥ;ΕΧΕΙ ΣΧΕΣΗ ΜΕ ΤΗΝ ΥΠΟΘΕΣΗ ;</vt:lpstr>
      <vt:lpstr>ΠΟΙΟΣ ΕΙΝΑΙ Ο ΣΥΓΓΡΑΦΕΑΣ;</vt:lpstr>
      <vt:lpstr>Διαφάνεια 4</vt:lpstr>
      <vt:lpstr>Ο ΚΕΝΤΡΙΚΟΣ ΗΡΩΑΣ</vt:lpstr>
      <vt:lpstr>ΔΕΥΤΕΡΕΥΟΝΤΕΣ ΗΡΩΕΣ</vt:lpstr>
      <vt:lpstr> ΤΟ ΘΕΜΑ ΤΟΥ ΒΙΒΛΙΟΥ</vt:lpstr>
      <vt:lpstr>ΠΡΟΒΛΗΜΑΤΑ ΠΟΥ ΑΝΤΙΜΕΤΩΠΙΖΕΙ Ο ΗΡΩΑΣ</vt:lpstr>
      <vt:lpstr>Η καταστροφή της Σμύρνης</vt:lpstr>
      <vt:lpstr>ΠΟΣΟ ΣΑΣ ΑΓΓΙΞΕ Η ΙΣΤΟΡΙΑ;</vt:lpstr>
      <vt:lpstr>ΥΠΑΡΧΕΙ ΚΑΠΟΙΟ ΣΗΜΕΙΟ ΣΤΟ ΟΠΟΙΟ ΒΡΙΣΚΕΤΑΙ Η ΚΟΡΥΦΩΣΗ ΤΗΣ ΙΣΤΟΡΙΑΣ;</vt:lpstr>
      <vt:lpstr>ΧΑΡΑΚΤΗΡΙΣΤΙΚΑ ΑΠΟΣΠΑΣΜΑΤΑ</vt:lpstr>
      <vt:lpstr>Διαφάνεια 13</vt:lpstr>
      <vt:lpstr>ΠΩΣ ΕΦΤΑΣΕ ΣΤΑ ΧΕΡΙΑ ΣΑΣ;</vt:lpstr>
      <vt:lpstr>ΠΙΣΤΕΥΕΤΕ ΌΤΙ ΣΑΣ ΩΦΕΛΗΣΕ Η ΑΝΑΓΝΩΣΗ ΤΟΥ ΒΙΒΛΙΟΥ:</vt:lpstr>
      <vt:lpstr>ΜΕΓΑΛΗ ΙΔΕΑ</vt:lpstr>
      <vt:lpstr>ΒΙΒΛΙΟΓΡΑΦΙΑ</vt:lpstr>
      <vt:lpstr>ΕΥΧΑΡΙΣΤΩ ΓΙΑ ΤΗΝ ΠΡΟΣΟΧΗ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ΜΑΤΩΜΕΝΑ ΧΩΜΑΤΑ</dc:title>
  <cp:lastModifiedBy>Tiger</cp:lastModifiedBy>
  <cp:revision>9</cp:revision>
  <dcterms:modified xsi:type="dcterms:W3CDTF">2020-04-22T08:59:58Z</dcterms:modified>
</cp:coreProperties>
</file>