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0FA3-1297-42AE-87AC-C2FCF7C807A7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42FD-F4CB-4771-885A-0E68BF70720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0FA3-1297-42AE-87AC-C2FCF7C807A7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42FD-F4CB-4771-885A-0E68BF70720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0FA3-1297-42AE-87AC-C2FCF7C807A7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42FD-F4CB-4771-885A-0E68BF70720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0FA3-1297-42AE-87AC-C2FCF7C807A7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42FD-F4CB-4771-885A-0E68BF70720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0FA3-1297-42AE-87AC-C2FCF7C807A7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42FD-F4CB-4771-885A-0E68BF70720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0FA3-1297-42AE-87AC-C2FCF7C807A7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42FD-F4CB-4771-885A-0E68BF70720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0FA3-1297-42AE-87AC-C2FCF7C807A7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42FD-F4CB-4771-885A-0E68BF70720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0FA3-1297-42AE-87AC-C2FCF7C807A7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42FD-F4CB-4771-885A-0E68BF70720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0FA3-1297-42AE-87AC-C2FCF7C807A7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42FD-F4CB-4771-885A-0E68BF70720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0FA3-1297-42AE-87AC-C2FCF7C807A7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42FD-F4CB-4771-885A-0E68BF70720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0FA3-1297-42AE-87AC-C2FCF7C807A7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42FD-F4CB-4771-885A-0E68BF70720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A0FA3-1297-42AE-87AC-C2FCF7C807A7}" type="datetimeFigureOut">
              <a:rPr lang="el-GR" smtClean="0"/>
              <a:t>18/1/2024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42FD-F4CB-4771-885A-0E68BF70720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el-GR" dirty="0" smtClean="0"/>
              <a:t>ΜΕΤΕΩΡΑ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Αναρρίχηση στα Μετέωρα, εκεί που το ανθρώπινο ενώνεται με το θείο |  travel.g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39875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Τα Μοναστήρια των Μετεώρων - Ο μαγικός προορισμός της Ελλάδα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40324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Meteora Greece: Travel Guide 2024 | Greek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Μετέωρα: Ένα από τα θαύματα της φύσης - Το Περιοδικό μο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Μετέωρα - τα πλωτά μοναστήρια - Ο τουριστικός ξεναγός Χαλκιδική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Θέση περιεχομένου" descr="Μετέωρα: Πότε εγκαταστάθηκαν οι πρώτοι μοναχοί - Η ιστορία τους και οι  μονές σήμερα - trikalaenimerosi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3093684" cy="451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Meteora, Greece : r/interest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3123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Θέση περιεχομένου" descr="Επισκέψιμα μοναστήρια στα Μετέωρα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8126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ΜΕΤΕΩΡΑ – ΙΕΡΑ ΜΟΝΗ ΥΠΑΠΑΝΤΗΣ (ΚΑΙ ΛΟΙΠΕΣ ΕΡΕΙΠΩΜΕΝΕΣ ΜΟΝΕΣ) - Μοναστήρια  της Ελλάδο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4726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Θέση περιεχομένου" descr="ΜΕΤΕΩΡΑ – ΙΕΡΑ ΜΟΝΗ ΥΠΑΠΑΝΤΗΣ (ΚΑΙ ΛΟΙΠΕΣ ΕΡΕΙΠΩΜΕΝΕΣ ΜΟΝΕΣ) - Μοναστήρια  της Ελλάδος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7315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 smtClean="0"/>
              <a:t>ΧΡΗΣΤΟΣ ΜΑΚΡΟΔΗΜΗΤΡΗΣ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ΤΑΞΗ: Α΄2</a:t>
            </a:r>
            <a:endParaRPr lang="el-GR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Office PowerPoint</Application>
  <PresentationFormat>Προβολή στην οθόνη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ΜΕΤΕΩΡΑ</vt:lpstr>
      <vt:lpstr>Διαφάνεια 2</vt:lpstr>
      <vt:lpstr>Διαφάνεια 3</vt:lpstr>
      <vt:lpstr>Διαφάνεια 4</vt:lpstr>
      <vt:lpstr>Διαφάνεια 5</vt:lpstr>
      <vt:lpstr>ΤΕΛΟΣ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ΜΕΤΕΩΡΑ</dc:title>
  <dc:creator>HP</dc:creator>
  <cp:lastModifiedBy>HP</cp:lastModifiedBy>
  <cp:revision>2</cp:revision>
  <dcterms:created xsi:type="dcterms:W3CDTF">2024-01-18T21:31:37Z</dcterms:created>
  <dcterms:modified xsi:type="dcterms:W3CDTF">2024-01-18T21:44:39Z</dcterms:modified>
</cp:coreProperties>
</file>