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039844-9178-4073-9788-EA85F30B3164}" v="896" dt="2024-01-17T14:56:41.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Papadimitrakopoulos" userId="c70485410fb4a69e" providerId="LiveId" clId="{F5039844-9178-4073-9788-EA85F30B3164}"/>
    <pc:docChg chg="undo custSel addSld modSld">
      <pc:chgData name="George Papadimitrakopoulos" userId="c70485410fb4a69e" providerId="LiveId" clId="{F5039844-9178-4073-9788-EA85F30B3164}" dt="2024-01-17T14:57:04.495" v="2124" actId="27636"/>
      <pc:docMkLst>
        <pc:docMk/>
      </pc:docMkLst>
      <pc:sldChg chg="delSp modSp mod modAnim delDesignElem">
        <pc:chgData name="George Papadimitrakopoulos" userId="c70485410fb4a69e" providerId="LiveId" clId="{F5039844-9178-4073-9788-EA85F30B3164}" dt="2024-01-17T14:44:27.772" v="1761" actId="29295"/>
        <pc:sldMkLst>
          <pc:docMk/>
          <pc:sldMk cId="4012838753" sldId="256"/>
        </pc:sldMkLst>
        <pc:spChg chg="del">
          <ac:chgData name="George Papadimitrakopoulos" userId="c70485410fb4a69e" providerId="LiveId" clId="{F5039844-9178-4073-9788-EA85F30B3164}" dt="2024-01-17T14:29:10.808" v="1607"/>
          <ac:spMkLst>
            <pc:docMk/>
            <pc:sldMk cId="4012838753" sldId="256"/>
            <ac:spMk id="10" creationId="{71B2258F-86CA-4D4D-8270-BC05FCDEBFB3}"/>
          </ac:spMkLst>
        </pc:spChg>
        <pc:picChg chg="mod">
          <ac:chgData name="George Papadimitrakopoulos" userId="c70485410fb4a69e" providerId="LiveId" clId="{F5039844-9178-4073-9788-EA85F30B3164}" dt="2024-01-17T14:44:27.772" v="1761" actId="29295"/>
          <ac:picMkLst>
            <pc:docMk/>
            <pc:sldMk cId="4012838753" sldId="256"/>
            <ac:picMk id="5" creationId="{9C8204B9-953B-0ED7-CBCA-56992D6EFFC2}"/>
          </ac:picMkLst>
        </pc:picChg>
      </pc:sldChg>
      <pc:sldChg chg="addSp delSp modSp mod modTransition setBg modAnim delDesignElem">
        <pc:chgData name="George Papadimitrakopoulos" userId="c70485410fb4a69e" providerId="LiveId" clId="{F5039844-9178-4073-9788-EA85F30B3164}" dt="2024-01-17T14:44:17.465" v="1760" actId="29295"/>
        <pc:sldMkLst>
          <pc:docMk/>
          <pc:sldMk cId="1397849655" sldId="257"/>
        </pc:sldMkLst>
        <pc:spChg chg="mod">
          <ac:chgData name="George Papadimitrakopoulos" userId="c70485410fb4a69e" providerId="LiveId" clId="{F5039844-9178-4073-9788-EA85F30B3164}" dt="2024-01-17T13:49:00.653" v="10" actId="1076"/>
          <ac:spMkLst>
            <pc:docMk/>
            <pc:sldMk cId="1397849655" sldId="257"/>
            <ac:spMk id="2" creationId="{57F7E825-0EE0-622E-A487-CCAFFE50682E}"/>
          </ac:spMkLst>
        </pc:spChg>
        <pc:spChg chg="mod">
          <ac:chgData name="George Papadimitrakopoulos" userId="c70485410fb4a69e" providerId="LiveId" clId="{F5039844-9178-4073-9788-EA85F30B3164}" dt="2024-01-17T13:48:52.114" v="9" actId="1076"/>
          <ac:spMkLst>
            <pc:docMk/>
            <pc:sldMk cId="1397849655" sldId="257"/>
            <ac:spMk id="3" creationId="{13DE79D1-A789-38D2-40AD-2595078EC5B8}"/>
          </ac:spMkLst>
        </pc:spChg>
        <pc:spChg chg="add del">
          <ac:chgData name="George Papadimitrakopoulos" userId="c70485410fb4a69e" providerId="LiveId" clId="{F5039844-9178-4073-9788-EA85F30B3164}" dt="2024-01-17T14:29:10.808" v="1607"/>
          <ac:spMkLst>
            <pc:docMk/>
            <pc:sldMk cId="1397849655" sldId="257"/>
            <ac:spMk id="10" creationId="{8F90786E-B72D-4C32-BDCE-A170B007822D}"/>
          </ac:spMkLst>
        </pc:spChg>
        <pc:spChg chg="add del">
          <ac:chgData name="George Papadimitrakopoulos" userId="c70485410fb4a69e" providerId="LiveId" clId="{F5039844-9178-4073-9788-EA85F30B3164}" dt="2024-01-17T14:29:10.808" v="1607"/>
          <ac:spMkLst>
            <pc:docMk/>
            <pc:sldMk cId="1397849655" sldId="257"/>
            <ac:spMk id="12" creationId="{5E46F2E7-848F-4A6C-A098-4764FDEA771A}"/>
          </ac:spMkLst>
        </pc:spChg>
        <pc:picChg chg="add mod ord">
          <ac:chgData name="George Papadimitrakopoulos" userId="c70485410fb4a69e" providerId="LiveId" clId="{F5039844-9178-4073-9788-EA85F30B3164}" dt="2024-01-17T14:44:17.465" v="1760" actId="29295"/>
          <ac:picMkLst>
            <pc:docMk/>
            <pc:sldMk cId="1397849655" sldId="257"/>
            <ac:picMk id="5" creationId="{0514DF00-0132-87D2-2786-D5D9E48DC73B}"/>
          </ac:picMkLst>
        </pc:picChg>
      </pc:sldChg>
      <pc:sldChg chg="addSp delSp modSp new mod modTransition setBg modAnim delDesignElem">
        <pc:chgData name="George Papadimitrakopoulos" userId="c70485410fb4a69e" providerId="LiveId" clId="{F5039844-9178-4073-9788-EA85F30B3164}" dt="2024-01-17T14:44:41.412" v="1764" actId="29295"/>
        <pc:sldMkLst>
          <pc:docMk/>
          <pc:sldMk cId="2296713727" sldId="258"/>
        </pc:sldMkLst>
        <pc:spChg chg="del">
          <ac:chgData name="George Papadimitrakopoulos" userId="c70485410fb4a69e" providerId="LiveId" clId="{F5039844-9178-4073-9788-EA85F30B3164}" dt="2024-01-17T13:49:47.398" v="18" actId="478"/>
          <ac:spMkLst>
            <pc:docMk/>
            <pc:sldMk cId="2296713727" sldId="258"/>
            <ac:spMk id="2" creationId="{6EF2107D-9BE8-C993-EE15-BCCF08476594}"/>
          </ac:spMkLst>
        </pc:spChg>
        <pc:spChg chg="mod">
          <ac:chgData name="George Papadimitrakopoulos" userId="c70485410fb4a69e" providerId="LiveId" clId="{F5039844-9178-4073-9788-EA85F30B3164}" dt="2024-01-17T13:53:51.446" v="342" actId="20577"/>
          <ac:spMkLst>
            <pc:docMk/>
            <pc:sldMk cId="2296713727" sldId="258"/>
            <ac:spMk id="3" creationId="{C466BBF1-D5FA-FA0A-C9DD-4E9B4B7C6075}"/>
          </ac:spMkLst>
        </pc:spChg>
        <pc:spChg chg="add del">
          <ac:chgData name="George Papadimitrakopoulos" userId="c70485410fb4a69e" providerId="LiveId" clId="{F5039844-9178-4073-9788-EA85F30B3164}" dt="2024-01-17T14:29:10.808" v="1607"/>
          <ac:spMkLst>
            <pc:docMk/>
            <pc:sldMk cId="2296713727" sldId="258"/>
            <ac:spMk id="12" creationId="{2172A0AC-3DCE-4672-BCAF-28FEF91F6020}"/>
          </ac:spMkLst>
        </pc:spChg>
        <pc:spChg chg="add del">
          <ac:chgData name="George Papadimitrakopoulos" userId="c70485410fb4a69e" providerId="LiveId" clId="{F5039844-9178-4073-9788-EA85F30B3164}" dt="2024-01-17T14:29:10.808" v="1607"/>
          <ac:spMkLst>
            <pc:docMk/>
            <pc:sldMk cId="2296713727" sldId="258"/>
            <ac:spMk id="14" creationId="{AE6F1C77-EDC9-4C5F-8C1C-62DD46BDA3C3}"/>
          </ac:spMkLst>
        </pc:spChg>
        <pc:picChg chg="add mod">
          <ac:chgData name="George Papadimitrakopoulos" userId="c70485410fb4a69e" providerId="LiveId" clId="{F5039844-9178-4073-9788-EA85F30B3164}" dt="2024-01-17T14:44:41.412" v="1764" actId="29295"/>
          <ac:picMkLst>
            <pc:docMk/>
            <pc:sldMk cId="2296713727" sldId="258"/>
            <ac:picMk id="5" creationId="{EC422465-0F6D-95E4-80B7-35902562DB75}"/>
          </ac:picMkLst>
        </pc:picChg>
        <pc:picChg chg="add mod ord">
          <ac:chgData name="George Papadimitrakopoulos" userId="c70485410fb4a69e" providerId="LiveId" clId="{F5039844-9178-4073-9788-EA85F30B3164}" dt="2024-01-17T14:44:32.113" v="1762" actId="29295"/>
          <ac:picMkLst>
            <pc:docMk/>
            <pc:sldMk cId="2296713727" sldId="258"/>
            <ac:picMk id="7" creationId="{B7E9228C-CA08-BCBA-F72E-081C14AE575A}"/>
          </ac:picMkLst>
        </pc:picChg>
      </pc:sldChg>
      <pc:sldChg chg="addSp delSp modSp new mod modTransition setBg modAnim setClrOvrMap delDesignElem">
        <pc:chgData name="George Papadimitrakopoulos" userId="c70485410fb4a69e" providerId="LiveId" clId="{F5039844-9178-4073-9788-EA85F30B3164}" dt="2024-01-17T14:44:47.592" v="1765" actId="29295"/>
        <pc:sldMkLst>
          <pc:docMk/>
          <pc:sldMk cId="1693437712" sldId="259"/>
        </pc:sldMkLst>
        <pc:spChg chg="del">
          <ac:chgData name="George Papadimitrakopoulos" userId="c70485410fb4a69e" providerId="LiveId" clId="{F5039844-9178-4073-9788-EA85F30B3164}" dt="2024-01-17T13:54:08.712" v="344" actId="478"/>
          <ac:spMkLst>
            <pc:docMk/>
            <pc:sldMk cId="1693437712" sldId="259"/>
            <ac:spMk id="2" creationId="{0DDFD4EF-AD2F-16A8-4B5B-DF227A03DA41}"/>
          </ac:spMkLst>
        </pc:spChg>
        <pc:spChg chg="mod ord">
          <ac:chgData name="George Papadimitrakopoulos" userId="c70485410fb4a69e" providerId="LiveId" clId="{F5039844-9178-4073-9788-EA85F30B3164}" dt="2024-01-17T13:55:49.299" v="444" actId="962"/>
          <ac:spMkLst>
            <pc:docMk/>
            <pc:sldMk cId="1693437712" sldId="259"/>
            <ac:spMk id="3" creationId="{044FD57D-BF5D-4843-D397-6E0B65C3E33C}"/>
          </ac:spMkLst>
        </pc:spChg>
        <pc:spChg chg="add del">
          <ac:chgData name="George Papadimitrakopoulos" userId="c70485410fb4a69e" providerId="LiveId" clId="{F5039844-9178-4073-9788-EA85F30B3164}" dt="2024-01-17T13:55:41.603" v="441" actId="26606"/>
          <ac:spMkLst>
            <pc:docMk/>
            <pc:sldMk cId="1693437712" sldId="259"/>
            <ac:spMk id="10" creationId="{9228552E-C8B1-4A80-8448-0787CE0FC704}"/>
          </ac:spMkLst>
        </pc:spChg>
        <pc:spChg chg="add del">
          <ac:chgData name="George Papadimitrakopoulos" userId="c70485410fb4a69e" providerId="LiveId" clId="{F5039844-9178-4073-9788-EA85F30B3164}" dt="2024-01-17T14:29:10.808" v="1607"/>
          <ac:spMkLst>
            <pc:docMk/>
            <pc:sldMk cId="1693437712" sldId="259"/>
            <ac:spMk id="12" creationId="{75BE6D6B-84C9-4D2B-97EB-773B7369EF82}"/>
          </ac:spMkLst>
        </pc:spChg>
        <pc:spChg chg="add del">
          <ac:chgData name="George Papadimitrakopoulos" userId="c70485410fb4a69e" providerId="LiveId" clId="{F5039844-9178-4073-9788-EA85F30B3164}" dt="2024-01-17T14:29:10.808" v="1607"/>
          <ac:spMkLst>
            <pc:docMk/>
            <pc:sldMk cId="1693437712" sldId="259"/>
            <ac:spMk id="13" creationId="{96CF2A2B-0745-440C-9224-C5C6A0A4286F}"/>
          </ac:spMkLst>
        </pc:spChg>
        <pc:picChg chg="add mod">
          <ac:chgData name="George Papadimitrakopoulos" userId="c70485410fb4a69e" providerId="LiveId" clId="{F5039844-9178-4073-9788-EA85F30B3164}" dt="2024-01-17T14:44:47.592" v="1765" actId="29295"/>
          <ac:picMkLst>
            <pc:docMk/>
            <pc:sldMk cId="1693437712" sldId="259"/>
            <ac:picMk id="5" creationId="{1ACB464F-89EF-03AB-F78D-3B289C478B5D}"/>
          </ac:picMkLst>
        </pc:picChg>
      </pc:sldChg>
      <pc:sldChg chg="addSp delSp modSp new mod modTransition setBg modAnim delDesignElem">
        <pc:chgData name="George Papadimitrakopoulos" userId="c70485410fb4a69e" providerId="LiveId" clId="{F5039844-9178-4073-9788-EA85F30B3164}" dt="2024-01-17T14:44:58.368" v="1767" actId="29295"/>
        <pc:sldMkLst>
          <pc:docMk/>
          <pc:sldMk cId="1910511953" sldId="260"/>
        </pc:sldMkLst>
        <pc:spChg chg="mod">
          <ac:chgData name="George Papadimitrakopoulos" userId="c70485410fb4a69e" providerId="LiveId" clId="{F5039844-9178-4073-9788-EA85F30B3164}" dt="2024-01-17T14:29:58.144" v="1620"/>
          <ac:spMkLst>
            <pc:docMk/>
            <pc:sldMk cId="1910511953" sldId="260"/>
            <ac:spMk id="2" creationId="{5F402E60-556B-0206-57A4-BE8E049FD4A3}"/>
          </ac:spMkLst>
        </pc:spChg>
        <pc:spChg chg="mod">
          <ac:chgData name="George Papadimitrakopoulos" userId="c70485410fb4a69e" providerId="LiveId" clId="{F5039844-9178-4073-9788-EA85F30B3164}" dt="2024-01-17T14:02:03.781" v="730" actId="14100"/>
          <ac:spMkLst>
            <pc:docMk/>
            <pc:sldMk cId="1910511953" sldId="260"/>
            <ac:spMk id="3" creationId="{BDF281D6-83DC-4D3A-28C3-F751E4CED37C}"/>
          </ac:spMkLst>
        </pc:spChg>
        <pc:spChg chg="add del">
          <ac:chgData name="George Papadimitrakopoulos" userId="c70485410fb4a69e" providerId="LiveId" clId="{F5039844-9178-4073-9788-EA85F30B3164}" dt="2024-01-17T14:00:48.510" v="706" actId="26606"/>
          <ac:spMkLst>
            <pc:docMk/>
            <pc:sldMk cId="1910511953" sldId="260"/>
            <ac:spMk id="12" creationId="{2172A0AC-3DCE-4672-BCAF-28FEF91F6020}"/>
          </ac:spMkLst>
        </pc:spChg>
        <pc:spChg chg="add del">
          <ac:chgData name="George Papadimitrakopoulos" userId="c70485410fb4a69e" providerId="LiveId" clId="{F5039844-9178-4073-9788-EA85F30B3164}" dt="2024-01-17T14:00:48.510" v="706" actId="26606"/>
          <ac:spMkLst>
            <pc:docMk/>
            <pc:sldMk cId="1910511953" sldId="260"/>
            <ac:spMk id="14" creationId="{AE6F1C77-EDC9-4C5F-8C1C-62DD46BDA3C3}"/>
          </ac:spMkLst>
        </pc:spChg>
        <pc:spChg chg="add del">
          <ac:chgData name="George Papadimitrakopoulos" userId="c70485410fb4a69e" providerId="LiveId" clId="{F5039844-9178-4073-9788-EA85F30B3164}" dt="2024-01-17T14:01:21.750" v="713" actId="26606"/>
          <ac:spMkLst>
            <pc:docMk/>
            <pc:sldMk cId="1910511953" sldId="260"/>
            <ac:spMk id="16" creationId="{AAB8EDC3-1C0D-4505-A2C7-839A5161FB53}"/>
          </ac:spMkLst>
        </pc:spChg>
        <pc:spChg chg="add del">
          <ac:chgData name="George Papadimitrakopoulos" userId="c70485410fb4a69e" providerId="LiveId" clId="{F5039844-9178-4073-9788-EA85F30B3164}" dt="2024-01-17T14:01:21.750" v="713" actId="26606"/>
          <ac:spMkLst>
            <pc:docMk/>
            <pc:sldMk cId="1910511953" sldId="260"/>
            <ac:spMk id="17" creationId="{2069E294-3813-4588-9E9C-AEA08F9C4DA1}"/>
          </ac:spMkLst>
        </pc:spChg>
        <pc:spChg chg="add del">
          <ac:chgData name="George Papadimitrakopoulos" userId="c70485410fb4a69e" providerId="LiveId" clId="{F5039844-9178-4073-9788-EA85F30B3164}" dt="2024-01-17T14:01:21.741" v="712" actId="26606"/>
          <ac:spMkLst>
            <pc:docMk/>
            <pc:sldMk cId="1910511953" sldId="260"/>
            <ac:spMk id="22" creationId="{AAB8EDC3-1C0D-4505-A2C7-839A5161FB53}"/>
          </ac:spMkLst>
        </pc:spChg>
        <pc:spChg chg="add del">
          <ac:chgData name="George Papadimitrakopoulos" userId="c70485410fb4a69e" providerId="LiveId" clId="{F5039844-9178-4073-9788-EA85F30B3164}" dt="2024-01-17T14:01:21.741" v="712" actId="26606"/>
          <ac:spMkLst>
            <pc:docMk/>
            <pc:sldMk cId="1910511953" sldId="260"/>
            <ac:spMk id="24" creationId="{2069E294-3813-4588-9E9C-AEA08F9C4DA1}"/>
          </ac:spMkLst>
        </pc:spChg>
        <pc:spChg chg="add del">
          <ac:chgData name="George Papadimitrakopoulos" userId="c70485410fb4a69e" providerId="LiveId" clId="{F5039844-9178-4073-9788-EA85F30B3164}" dt="2024-01-17T14:01:31.919" v="717" actId="26606"/>
          <ac:spMkLst>
            <pc:docMk/>
            <pc:sldMk cId="1910511953" sldId="260"/>
            <ac:spMk id="26" creationId="{2172A0AC-3DCE-4672-BCAF-28FEF91F6020}"/>
          </ac:spMkLst>
        </pc:spChg>
        <pc:spChg chg="add del">
          <ac:chgData name="George Papadimitrakopoulos" userId="c70485410fb4a69e" providerId="LiveId" clId="{F5039844-9178-4073-9788-EA85F30B3164}" dt="2024-01-17T14:01:31.919" v="717" actId="26606"/>
          <ac:spMkLst>
            <pc:docMk/>
            <pc:sldMk cId="1910511953" sldId="260"/>
            <ac:spMk id="27" creationId="{AE6F1C77-EDC9-4C5F-8C1C-62DD46BDA3C3}"/>
          </ac:spMkLst>
        </pc:spChg>
        <pc:spChg chg="add del">
          <ac:chgData name="George Papadimitrakopoulos" userId="c70485410fb4a69e" providerId="LiveId" clId="{F5039844-9178-4073-9788-EA85F30B3164}" dt="2024-01-17T14:01:31.910" v="716" actId="26606"/>
          <ac:spMkLst>
            <pc:docMk/>
            <pc:sldMk cId="1910511953" sldId="260"/>
            <ac:spMk id="32" creationId="{2172A0AC-3DCE-4672-BCAF-28FEF91F6020}"/>
          </ac:spMkLst>
        </pc:spChg>
        <pc:spChg chg="add del">
          <ac:chgData name="George Papadimitrakopoulos" userId="c70485410fb4a69e" providerId="LiveId" clId="{F5039844-9178-4073-9788-EA85F30B3164}" dt="2024-01-17T14:01:31.910" v="716" actId="26606"/>
          <ac:spMkLst>
            <pc:docMk/>
            <pc:sldMk cId="1910511953" sldId="260"/>
            <ac:spMk id="34" creationId="{AE6F1C77-EDC9-4C5F-8C1C-62DD46BDA3C3}"/>
          </ac:spMkLst>
        </pc:spChg>
        <pc:spChg chg="add del">
          <ac:chgData name="George Papadimitrakopoulos" userId="c70485410fb4a69e" providerId="LiveId" clId="{F5039844-9178-4073-9788-EA85F30B3164}" dt="2024-01-17T14:29:10.808" v="1607"/>
          <ac:spMkLst>
            <pc:docMk/>
            <pc:sldMk cId="1910511953" sldId="260"/>
            <ac:spMk id="36" creationId="{AAB8EDC3-1C0D-4505-A2C7-839A5161FB53}"/>
          </ac:spMkLst>
        </pc:spChg>
        <pc:spChg chg="add del">
          <ac:chgData name="George Papadimitrakopoulos" userId="c70485410fb4a69e" providerId="LiveId" clId="{F5039844-9178-4073-9788-EA85F30B3164}" dt="2024-01-17T14:29:10.808" v="1607"/>
          <ac:spMkLst>
            <pc:docMk/>
            <pc:sldMk cId="1910511953" sldId="260"/>
            <ac:spMk id="37" creationId="{2069E294-3813-4588-9E9C-AEA08F9C4DA1}"/>
          </ac:spMkLst>
        </pc:spChg>
        <pc:picChg chg="add mod">
          <ac:chgData name="George Papadimitrakopoulos" userId="c70485410fb4a69e" providerId="LiveId" clId="{F5039844-9178-4073-9788-EA85F30B3164}" dt="2024-01-17T14:44:58.368" v="1767" actId="29295"/>
          <ac:picMkLst>
            <pc:docMk/>
            <pc:sldMk cId="1910511953" sldId="260"/>
            <ac:picMk id="5" creationId="{AA686489-5400-E3E6-17DA-AC8B1D431699}"/>
          </ac:picMkLst>
        </pc:picChg>
        <pc:picChg chg="add mod ord">
          <ac:chgData name="George Papadimitrakopoulos" userId="c70485410fb4a69e" providerId="LiveId" clId="{F5039844-9178-4073-9788-EA85F30B3164}" dt="2024-01-17T14:44:52.023" v="1766" actId="29295"/>
          <ac:picMkLst>
            <pc:docMk/>
            <pc:sldMk cId="1910511953" sldId="260"/>
            <ac:picMk id="7" creationId="{33E1514C-8651-CAE5-0B29-C4C3DA7B1C72}"/>
          </ac:picMkLst>
        </pc:picChg>
      </pc:sldChg>
      <pc:sldChg chg="addSp delSp modSp new mod modTransition setBg addAnim delAnim modAnim setClrOvrMap delDesignElem">
        <pc:chgData name="George Papadimitrakopoulos" userId="c70485410fb4a69e" providerId="LiveId" clId="{F5039844-9178-4073-9788-EA85F30B3164}" dt="2024-01-17T14:52:39.734" v="1882" actId="1076"/>
        <pc:sldMkLst>
          <pc:docMk/>
          <pc:sldMk cId="3330497566" sldId="261"/>
        </pc:sldMkLst>
        <pc:spChg chg="mod">
          <ac:chgData name="George Papadimitrakopoulos" userId="c70485410fb4a69e" providerId="LiveId" clId="{F5039844-9178-4073-9788-EA85F30B3164}" dt="2024-01-17T14:06:17.912" v="917" actId="120"/>
          <ac:spMkLst>
            <pc:docMk/>
            <pc:sldMk cId="3330497566" sldId="261"/>
            <ac:spMk id="2" creationId="{D9F7FBFD-52A1-E6D7-6237-F38E1B5773B5}"/>
          </ac:spMkLst>
        </pc:spChg>
        <pc:spChg chg="mod">
          <ac:chgData name="George Papadimitrakopoulos" userId="c70485410fb4a69e" providerId="LiveId" clId="{F5039844-9178-4073-9788-EA85F30B3164}" dt="2024-01-17T14:52:39.734" v="1882" actId="1076"/>
          <ac:spMkLst>
            <pc:docMk/>
            <pc:sldMk cId="3330497566" sldId="261"/>
            <ac:spMk id="3" creationId="{CBD66260-0FC4-3EDA-CE38-F26368454F7C}"/>
          </ac:spMkLst>
        </pc:spChg>
        <pc:spChg chg="add del">
          <ac:chgData name="George Papadimitrakopoulos" userId="c70485410fb4a69e" providerId="LiveId" clId="{F5039844-9178-4073-9788-EA85F30B3164}" dt="2024-01-17T14:05:55.105" v="908" actId="26606"/>
          <ac:spMkLst>
            <pc:docMk/>
            <pc:sldMk cId="3330497566" sldId="261"/>
            <ac:spMk id="10" creationId="{6F828D28-8E09-41CC-8229-3070B5467A96}"/>
          </ac:spMkLst>
        </pc:spChg>
        <pc:spChg chg="add del">
          <ac:chgData name="George Papadimitrakopoulos" userId="c70485410fb4a69e" providerId="LiveId" clId="{F5039844-9178-4073-9788-EA85F30B3164}" dt="2024-01-17T14:05:55.105" v="908" actId="26606"/>
          <ac:spMkLst>
            <pc:docMk/>
            <pc:sldMk cId="3330497566" sldId="261"/>
            <ac:spMk id="12" creationId="{D5B012D8-7F27-4758-9AC6-C889B154BD73}"/>
          </ac:spMkLst>
        </pc:spChg>
        <pc:spChg chg="add del">
          <ac:chgData name="George Papadimitrakopoulos" userId="c70485410fb4a69e" providerId="LiveId" clId="{F5039844-9178-4073-9788-EA85F30B3164}" dt="2024-01-17T14:05:55.105" v="908" actId="26606"/>
          <ac:spMkLst>
            <pc:docMk/>
            <pc:sldMk cId="3330497566" sldId="261"/>
            <ac:spMk id="14" creationId="{4063B759-00FC-46D1-9898-8E8625268FAF}"/>
          </ac:spMkLst>
        </pc:spChg>
        <pc:spChg chg="add del">
          <ac:chgData name="George Papadimitrakopoulos" userId="c70485410fb4a69e" providerId="LiveId" clId="{F5039844-9178-4073-9788-EA85F30B3164}" dt="2024-01-17T14:05:56.783" v="911" actId="26606"/>
          <ac:spMkLst>
            <pc:docMk/>
            <pc:sldMk cId="3330497566" sldId="261"/>
            <ac:spMk id="16" creationId="{C1DD1A8A-57D5-4A81-AD04-532B043C5611}"/>
          </ac:spMkLst>
        </pc:spChg>
        <pc:spChg chg="add del">
          <ac:chgData name="George Papadimitrakopoulos" userId="c70485410fb4a69e" providerId="LiveId" clId="{F5039844-9178-4073-9788-EA85F30B3164}" dt="2024-01-17T14:05:56.783" v="911" actId="26606"/>
          <ac:spMkLst>
            <pc:docMk/>
            <pc:sldMk cId="3330497566" sldId="261"/>
            <ac:spMk id="17" creationId="{007891EC-4501-44ED-A8C8-B11B6DB767AB}"/>
          </ac:spMkLst>
        </pc:spChg>
        <pc:spChg chg="add del">
          <ac:chgData name="George Papadimitrakopoulos" userId="c70485410fb4a69e" providerId="LiveId" clId="{F5039844-9178-4073-9788-EA85F30B3164}" dt="2024-01-17T14:29:10.808" v="1607"/>
          <ac:spMkLst>
            <pc:docMk/>
            <pc:sldMk cId="3330497566" sldId="261"/>
            <ac:spMk id="19" creationId="{71B2258F-86CA-4D4D-8270-BC05FCDEBFB3}"/>
          </ac:spMkLst>
        </pc:spChg>
        <pc:picChg chg="add mod ord">
          <ac:chgData name="George Papadimitrakopoulos" userId="c70485410fb4a69e" providerId="LiveId" clId="{F5039844-9178-4073-9788-EA85F30B3164}" dt="2024-01-17T14:45:18.957" v="1768" actId="29295"/>
          <ac:picMkLst>
            <pc:docMk/>
            <pc:sldMk cId="3330497566" sldId="261"/>
            <ac:picMk id="5" creationId="{DA17DB7D-42D3-C6FD-61FB-9D44E2F49B3B}"/>
          </ac:picMkLst>
        </pc:picChg>
      </pc:sldChg>
      <pc:sldChg chg="addSp delSp modSp new mod modTransition setBg modAnim delDesignElem">
        <pc:chgData name="George Papadimitrakopoulos" userId="c70485410fb4a69e" providerId="LiveId" clId="{F5039844-9178-4073-9788-EA85F30B3164}" dt="2024-01-17T14:45:25.527" v="1769" actId="29295"/>
        <pc:sldMkLst>
          <pc:docMk/>
          <pc:sldMk cId="1057466743" sldId="262"/>
        </pc:sldMkLst>
        <pc:spChg chg="del">
          <ac:chgData name="George Papadimitrakopoulos" userId="c70485410fb4a69e" providerId="LiveId" clId="{F5039844-9178-4073-9788-EA85F30B3164}" dt="2024-01-17T14:06:56.144" v="923" actId="478"/>
          <ac:spMkLst>
            <pc:docMk/>
            <pc:sldMk cId="1057466743" sldId="262"/>
            <ac:spMk id="2" creationId="{D2D4F0E2-3052-CAB4-4D02-B13ABD91AB52}"/>
          </ac:spMkLst>
        </pc:spChg>
        <pc:spChg chg="mod ord">
          <ac:chgData name="George Papadimitrakopoulos" userId="c70485410fb4a69e" providerId="LiveId" clId="{F5039844-9178-4073-9788-EA85F30B3164}" dt="2024-01-17T14:13:20.970" v="1101" actId="1076"/>
          <ac:spMkLst>
            <pc:docMk/>
            <pc:sldMk cId="1057466743" sldId="262"/>
            <ac:spMk id="3" creationId="{0529DCD3-38FD-6EC0-9C54-B393F6754F9A}"/>
          </ac:spMkLst>
        </pc:spChg>
        <pc:spChg chg="add del">
          <ac:chgData name="George Papadimitrakopoulos" userId="c70485410fb4a69e" providerId="LiveId" clId="{F5039844-9178-4073-9788-EA85F30B3164}" dt="2024-01-17T14:29:10.808" v="1607"/>
          <ac:spMkLst>
            <pc:docMk/>
            <pc:sldMk cId="1057466743" sldId="262"/>
            <ac:spMk id="10" creationId="{8F90786E-B72D-4C32-BDCE-A170B007822D}"/>
          </ac:spMkLst>
        </pc:spChg>
        <pc:spChg chg="add del">
          <ac:chgData name="George Papadimitrakopoulos" userId="c70485410fb4a69e" providerId="LiveId" clId="{F5039844-9178-4073-9788-EA85F30B3164}" dt="2024-01-17T14:29:10.808" v="1607"/>
          <ac:spMkLst>
            <pc:docMk/>
            <pc:sldMk cId="1057466743" sldId="262"/>
            <ac:spMk id="12" creationId="{5E46F2E7-848F-4A6C-A098-4764FDEA771A}"/>
          </ac:spMkLst>
        </pc:spChg>
        <pc:picChg chg="add mod">
          <ac:chgData name="George Papadimitrakopoulos" userId="c70485410fb4a69e" providerId="LiveId" clId="{F5039844-9178-4073-9788-EA85F30B3164}" dt="2024-01-17T14:45:25.527" v="1769" actId="29295"/>
          <ac:picMkLst>
            <pc:docMk/>
            <pc:sldMk cId="1057466743" sldId="262"/>
            <ac:picMk id="5" creationId="{D8B68210-F886-522C-DCBE-D7E6481BB84B}"/>
          </ac:picMkLst>
        </pc:picChg>
      </pc:sldChg>
      <pc:sldChg chg="addSp delSp modSp new mod modTransition setBg modAnim setClrOvrMap delDesignElem">
        <pc:chgData name="George Papadimitrakopoulos" userId="c70485410fb4a69e" providerId="LiveId" clId="{F5039844-9178-4073-9788-EA85F30B3164}" dt="2024-01-17T14:45:32.391" v="1770" actId="29295"/>
        <pc:sldMkLst>
          <pc:docMk/>
          <pc:sldMk cId="102257626" sldId="263"/>
        </pc:sldMkLst>
        <pc:spChg chg="del">
          <ac:chgData name="George Papadimitrakopoulos" userId="c70485410fb4a69e" providerId="LiveId" clId="{F5039844-9178-4073-9788-EA85F30B3164}" dt="2024-01-17T14:13:44.201" v="1105" actId="478"/>
          <ac:spMkLst>
            <pc:docMk/>
            <pc:sldMk cId="102257626" sldId="263"/>
            <ac:spMk id="2" creationId="{082AE224-9EB8-7A2F-62C7-5E76A960F529}"/>
          </ac:spMkLst>
        </pc:spChg>
        <pc:spChg chg="mod ord">
          <ac:chgData name="George Papadimitrakopoulos" userId="c70485410fb4a69e" providerId="LiveId" clId="{F5039844-9178-4073-9788-EA85F30B3164}" dt="2024-01-17T14:20:15.502" v="1389" actId="1076"/>
          <ac:spMkLst>
            <pc:docMk/>
            <pc:sldMk cId="102257626" sldId="263"/>
            <ac:spMk id="3" creationId="{85ADD82D-6533-CBFE-20CA-E59D41A163D4}"/>
          </ac:spMkLst>
        </pc:spChg>
        <pc:spChg chg="add del">
          <ac:chgData name="George Papadimitrakopoulos" userId="c70485410fb4a69e" providerId="LiveId" clId="{F5039844-9178-4073-9788-EA85F30B3164}" dt="2024-01-17T14:29:10.808" v="1607"/>
          <ac:spMkLst>
            <pc:docMk/>
            <pc:sldMk cId="102257626" sldId="263"/>
            <ac:spMk id="10" creationId="{9228552E-C8B1-4A80-8448-0787CE0FC704}"/>
          </ac:spMkLst>
        </pc:spChg>
        <pc:picChg chg="add mod">
          <ac:chgData name="George Papadimitrakopoulos" userId="c70485410fb4a69e" providerId="LiveId" clId="{F5039844-9178-4073-9788-EA85F30B3164}" dt="2024-01-17T14:45:32.391" v="1770" actId="29295"/>
          <ac:picMkLst>
            <pc:docMk/>
            <pc:sldMk cId="102257626" sldId="263"/>
            <ac:picMk id="5" creationId="{2718F630-4E2E-81D6-5E3E-DCC62D73D2AD}"/>
          </ac:picMkLst>
        </pc:picChg>
      </pc:sldChg>
      <pc:sldChg chg="addSp delSp modSp new mod modTransition setBg modAnim delDesignElem">
        <pc:chgData name="George Papadimitrakopoulos" userId="c70485410fb4a69e" providerId="LiveId" clId="{F5039844-9178-4073-9788-EA85F30B3164}" dt="2024-01-17T14:45:46.832" v="1772" actId="29295"/>
        <pc:sldMkLst>
          <pc:docMk/>
          <pc:sldMk cId="2377138250" sldId="264"/>
        </pc:sldMkLst>
        <pc:spChg chg="del mod">
          <ac:chgData name="George Papadimitrakopoulos" userId="c70485410fb4a69e" providerId="LiveId" clId="{F5039844-9178-4073-9788-EA85F30B3164}" dt="2024-01-17T14:24:51.436" v="1415" actId="478"/>
          <ac:spMkLst>
            <pc:docMk/>
            <pc:sldMk cId="2377138250" sldId="264"/>
            <ac:spMk id="2" creationId="{DD98062F-19D6-2E6A-421B-8DD727C09522}"/>
          </ac:spMkLst>
        </pc:spChg>
        <pc:spChg chg="mod ord">
          <ac:chgData name="George Papadimitrakopoulos" userId="c70485410fb4a69e" providerId="LiveId" clId="{F5039844-9178-4073-9788-EA85F30B3164}" dt="2024-01-17T14:29:36.288" v="1616" actId="14100"/>
          <ac:spMkLst>
            <pc:docMk/>
            <pc:sldMk cId="2377138250" sldId="264"/>
            <ac:spMk id="3" creationId="{E90A2471-6CCD-470F-F402-906E14A0B3F9}"/>
          </ac:spMkLst>
        </pc:spChg>
        <pc:spChg chg="add del">
          <ac:chgData name="George Papadimitrakopoulos" userId="c70485410fb4a69e" providerId="LiveId" clId="{F5039844-9178-4073-9788-EA85F30B3164}" dt="2024-01-17T14:28:14.992" v="1579" actId="26606"/>
          <ac:spMkLst>
            <pc:docMk/>
            <pc:sldMk cId="2377138250" sldId="264"/>
            <ac:spMk id="12" creationId="{0D7B6173-1D58-48E2-83CF-37350F315F75}"/>
          </ac:spMkLst>
        </pc:spChg>
        <pc:spChg chg="add del">
          <ac:chgData name="George Papadimitrakopoulos" userId="c70485410fb4a69e" providerId="LiveId" clId="{F5039844-9178-4073-9788-EA85F30B3164}" dt="2024-01-17T14:29:05.220" v="1597" actId="26606"/>
          <ac:spMkLst>
            <pc:docMk/>
            <pc:sldMk cId="2377138250" sldId="264"/>
            <ac:spMk id="13" creationId="{C0A1ED06-4733-4020-9C60-81D4D801408D}"/>
          </ac:spMkLst>
        </pc:spChg>
        <pc:spChg chg="add del">
          <ac:chgData name="George Papadimitrakopoulos" userId="c70485410fb4a69e" providerId="LiveId" clId="{F5039844-9178-4073-9788-EA85F30B3164}" dt="2024-01-17T14:28:14.992" v="1579" actId="26606"/>
          <ac:spMkLst>
            <pc:docMk/>
            <pc:sldMk cId="2377138250" sldId="264"/>
            <ac:spMk id="14" creationId="{2F36CA75-CFBF-4844-B719-8FE9EBADA9AF}"/>
          </ac:spMkLst>
        </pc:spChg>
        <pc:spChg chg="add del">
          <ac:chgData name="George Papadimitrakopoulos" userId="c70485410fb4a69e" providerId="LiveId" clId="{F5039844-9178-4073-9788-EA85F30B3164}" dt="2024-01-17T14:29:05.220" v="1597" actId="26606"/>
          <ac:spMkLst>
            <pc:docMk/>
            <pc:sldMk cId="2377138250" sldId="264"/>
            <ac:spMk id="15" creationId="{B0CA3509-3AF9-45FE-93ED-57BB5D5E8E07}"/>
          </ac:spMkLst>
        </pc:spChg>
        <pc:spChg chg="add del">
          <ac:chgData name="George Papadimitrakopoulos" userId="c70485410fb4a69e" providerId="LiveId" clId="{F5039844-9178-4073-9788-EA85F30B3164}" dt="2024-01-17T14:28:14.992" v="1579" actId="26606"/>
          <ac:spMkLst>
            <pc:docMk/>
            <pc:sldMk cId="2377138250" sldId="264"/>
            <ac:spMk id="16" creationId="{3D4A84B9-E564-4DD0-97F8-DBF1C460C28A}"/>
          </ac:spMkLst>
        </pc:spChg>
        <pc:spChg chg="add del">
          <ac:chgData name="George Papadimitrakopoulos" userId="c70485410fb4a69e" providerId="LiveId" clId="{F5039844-9178-4073-9788-EA85F30B3164}" dt="2024-01-17T14:29:05.184" v="1596" actId="26606"/>
          <ac:spMkLst>
            <pc:docMk/>
            <pc:sldMk cId="2377138250" sldId="264"/>
            <ac:spMk id="17" creationId="{C0A1ED06-4733-4020-9C60-81D4D801408D}"/>
          </ac:spMkLst>
        </pc:spChg>
        <pc:spChg chg="add del">
          <ac:chgData name="George Papadimitrakopoulos" userId="c70485410fb4a69e" providerId="LiveId" clId="{F5039844-9178-4073-9788-EA85F30B3164}" dt="2024-01-17T14:29:05.184" v="1596" actId="26606"/>
          <ac:spMkLst>
            <pc:docMk/>
            <pc:sldMk cId="2377138250" sldId="264"/>
            <ac:spMk id="19" creationId="{B0CA3509-3AF9-45FE-93ED-57BB5D5E8E07}"/>
          </ac:spMkLst>
        </pc:spChg>
        <pc:spChg chg="add del">
          <ac:chgData name="George Papadimitrakopoulos" userId="c70485410fb4a69e" providerId="LiveId" clId="{F5039844-9178-4073-9788-EA85F30B3164}" dt="2024-01-17T14:28:14.992" v="1579" actId="26606"/>
          <ac:spMkLst>
            <pc:docMk/>
            <pc:sldMk cId="2377138250" sldId="264"/>
            <ac:spMk id="20" creationId="{102382E0-0A09-46AE-B955-B911CAFE7F00}"/>
          </ac:spMkLst>
        </pc:spChg>
        <pc:spChg chg="add del">
          <ac:chgData name="George Papadimitrakopoulos" userId="c70485410fb4a69e" providerId="LiveId" clId="{F5039844-9178-4073-9788-EA85F30B3164}" dt="2024-01-17T14:29:10.808" v="1607"/>
          <ac:spMkLst>
            <pc:docMk/>
            <pc:sldMk cId="2377138250" sldId="264"/>
            <ac:spMk id="21" creationId="{0D7B6173-1D58-48E2-83CF-37350F315F75}"/>
          </ac:spMkLst>
        </pc:spChg>
        <pc:spChg chg="add del">
          <ac:chgData name="George Papadimitrakopoulos" userId="c70485410fb4a69e" providerId="LiveId" clId="{F5039844-9178-4073-9788-EA85F30B3164}" dt="2024-01-17T14:28:14.992" v="1579" actId="26606"/>
          <ac:spMkLst>
            <pc:docMk/>
            <pc:sldMk cId="2377138250" sldId="264"/>
            <ac:spMk id="22" creationId="{7DE75D4A-0965-4973-BE75-DECCAC9A9614}"/>
          </ac:spMkLst>
        </pc:spChg>
        <pc:spChg chg="add del">
          <ac:chgData name="George Papadimitrakopoulos" userId="c70485410fb4a69e" providerId="LiveId" clId="{F5039844-9178-4073-9788-EA85F30B3164}" dt="2024-01-17T14:29:10.808" v="1607"/>
          <ac:spMkLst>
            <pc:docMk/>
            <pc:sldMk cId="2377138250" sldId="264"/>
            <ac:spMk id="23" creationId="{2F36CA75-CFBF-4844-B719-8FE9EBADA9AF}"/>
          </ac:spMkLst>
        </pc:spChg>
        <pc:spChg chg="add del">
          <ac:chgData name="George Papadimitrakopoulos" userId="c70485410fb4a69e" providerId="LiveId" clId="{F5039844-9178-4073-9788-EA85F30B3164}" dt="2024-01-17T14:28:19.967" v="1581" actId="26606"/>
          <ac:spMkLst>
            <pc:docMk/>
            <pc:sldMk cId="2377138250" sldId="264"/>
            <ac:spMk id="24" creationId="{C0A1ED06-4733-4020-9C60-81D4D801408D}"/>
          </ac:spMkLst>
        </pc:spChg>
        <pc:spChg chg="add del">
          <ac:chgData name="George Papadimitrakopoulos" userId="c70485410fb4a69e" providerId="LiveId" clId="{F5039844-9178-4073-9788-EA85F30B3164}" dt="2024-01-17T14:28:19.967" v="1581" actId="26606"/>
          <ac:spMkLst>
            <pc:docMk/>
            <pc:sldMk cId="2377138250" sldId="264"/>
            <ac:spMk id="25" creationId="{B0CA3509-3AF9-45FE-93ED-57BB5D5E8E07}"/>
          </ac:spMkLst>
        </pc:spChg>
        <pc:spChg chg="add del">
          <ac:chgData name="George Papadimitrakopoulos" userId="c70485410fb4a69e" providerId="LiveId" clId="{F5039844-9178-4073-9788-EA85F30B3164}" dt="2024-01-17T14:28:28.198" v="1583" actId="26606"/>
          <ac:spMkLst>
            <pc:docMk/>
            <pc:sldMk cId="2377138250" sldId="264"/>
            <ac:spMk id="27" creationId="{C0A1ED06-4733-4020-9C60-81D4D801408D}"/>
          </ac:spMkLst>
        </pc:spChg>
        <pc:spChg chg="add del">
          <ac:chgData name="George Papadimitrakopoulos" userId="c70485410fb4a69e" providerId="LiveId" clId="{F5039844-9178-4073-9788-EA85F30B3164}" dt="2024-01-17T14:28:28.198" v="1583" actId="26606"/>
          <ac:spMkLst>
            <pc:docMk/>
            <pc:sldMk cId="2377138250" sldId="264"/>
            <ac:spMk id="28" creationId="{B0CA3509-3AF9-45FE-93ED-57BB5D5E8E07}"/>
          </ac:spMkLst>
        </pc:spChg>
        <pc:spChg chg="add del">
          <ac:chgData name="George Papadimitrakopoulos" userId="c70485410fb4a69e" providerId="LiveId" clId="{F5039844-9178-4073-9788-EA85F30B3164}" dt="2024-01-17T14:29:10.808" v="1607"/>
          <ac:spMkLst>
            <pc:docMk/>
            <pc:sldMk cId="2377138250" sldId="264"/>
            <ac:spMk id="29" creationId="{3D4A84B9-E564-4DD0-97F8-DBF1C460C28A}"/>
          </ac:spMkLst>
        </pc:spChg>
        <pc:spChg chg="add del">
          <ac:chgData name="George Papadimitrakopoulos" userId="c70485410fb4a69e" providerId="LiveId" clId="{F5039844-9178-4073-9788-EA85F30B3164}" dt="2024-01-17T14:28:31.615" v="1585" actId="26606"/>
          <ac:spMkLst>
            <pc:docMk/>
            <pc:sldMk cId="2377138250" sldId="264"/>
            <ac:spMk id="30" creationId="{0D7B6173-1D58-48E2-83CF-37350F315F75}"/>
          </ac:spMkLst>
        </pc:spChg>
        <pc:spChg chg="add del">
          <ac:chgData name="George Papadimitrakopoulos" userId="c70485410fb4a69e" providerId="LiveId" clId="{F5039844-9178-4073-9788-EA85F30B3164}" dt="2024-01-17T14:28:31.615" v="1585" actId="26606"/>
          <ac:spMkLst>
            <pc:docMk/>
            <pc:sldMk cId="2377138250" sldId="264"/>
            <ac:spMk id="31" creationId="{2F36CA75-CFBF-4844-B719-8FE9EBADA9AF}"/>
          </ac:spMkLst>
        </pc:spChg>
        <pc:spChg chg="add del">
          <ac:chgData name="George Papadimitrakopoulos" userId="c70485410fb4a69e" providerId="LiveId" clId="{F5039844-9178-4073-9788-EA85F30B3164}" dt="2024-01-17T14:28:31.615" v="1585" actId="26606"/>
          <ac:spMkLst>
            <pc:docMk/>
            <pc:sldMk cId="2377138250" sldId="264"/>
            <ac:spMk id="32" creationId="{3D4A84B9-E564-4DD0-97F8-DBF1C460C28A}"/>
          </ac:spMkLst>
        </pc:spChg>
        <pc:spChg chg="add del">
          <ac:chgData name="George Papadimitrakopoulos" userId="c70485410fb4a69e" providerId="LiveId" clId="{F5039844-9178-4073-9788-EA85F30B3164}" dt="2024-01-17T14:28:31.615" v="1585" actId="26606"/>
          <ac:spMkLst>
            <pc:docMk/>
            <pc:sldMk cId="2377138250" sldId="264"/>
            <ac:spMk id="34" creationId="{102382E0-0A09-46AE-B955-B911CAFE7F00}"/>
          </ac:spMkLst>
        </pc:spChg>
        <pc:spChg chg="add del">
          <ac:chgData name="George Papadimitrakopoulos" userId="c70485410fb4a69e" providerId="LiveId" clId="{F5039844-9178-4073-9788-EA85F30B3164}" dt="2024-01-17T14:28:31.615" v="1585" actId="26606"/>
          <ac:spMkLst>
            <pc:docMk/>
            <pc:sldMk cId="2377138250" sldId="264"/>
            <ac:spMk id="35" creationId="{7DE75D4A-0965-4973-BE75-DECCAC9A9614}"/>
          </ac:spMkLst>
        </pc:spChg>
        <pc:spChg chg="add del">
          <ac:chgData name="George Papadimitrakopoulos" userId="c70485410fb4a69e" providerId="LiveId" clId="{F5039844-9178-4073-9788-EA85F30B3164}" dt="2024-01-17T14:29:10.808" v="1607"/>
          <ac:spMkLst>
            <pc:docMk/>
            <pc:sldMk cId="2377138250" sldId="264"/>
            <ac:spMk id="36" creationId="{102382E0-0A09-46AE-B955-B911CAFE7F00}"/>
          </ac:spMkLst>
        </pc:spChg>
        <pc:spChg chg="add del">
          <ac:chgData name="George Papadimitrakopoulos" userId="c70485410fb4a69e" providerId="LiveId" clId="{F5039844-9178-4073-9788-EA85F30B3164}" dt="2024-01-17T14:29:10.808" v="1607"/>
          <ac:spMkLst>
            <pc:docMk/>
            <pc:sldMk cId="2377138250" sldId="264"/>
            <ac:spMk id="37" creationId="{7DE75D4A-0965-4973-BE75-DECCAC9A9614}"/>
          </ac:spMkLst>
        </pc:spChg>
        <pc:picChg chg="add mod">
          <ac:chgData name="George Papadimitrakopoulos" userId="c70485410fb4a69e" providerId="LiveId" clId="{F5039844-9178-4073-9788-EA85F30B3164}" dt="2024-01-17T14:28:32.586" v="1586" actId="1076"/>
          <ac:picMkLst>
            <pc:docMk/>
            <pc:sldMk cId="2377138250" sldId="264"/>
            <ac:picMk id="5" creationId="{7264DC6C-A24B-B19E-E2E3-BD8E3759289A}"/>
          </ac:picMkLst>
        </pc:picChg>
        <pc:picChg chg="add mod">
          <ac:chgData name="George Papadimitrakopoulos" userId="c70485410fb4a69e" providerId="LiveId" clId="{F5039844-9178-4073-9788-EA85F30B3164}" dt="2024-01-17T14:28:31.615" v="1585" actId="26606"/>
          <ac:picMkLst>
            <pc:docMk/>
            <pc:sldMk cId="2377138250" sldId="264"/>
            <ac:picMk id="7" creationId="{0312F5C1-F92B-BDC5-4B12-CE48141EFCE2}"/>
          </ac:picMkLst>
        </pc:picChg>
        <pc:picChg chg="add mod">
          <ac:chgData name="George Papadimitrakopoulos" userId="c70485410fb4a69e" providerId="LiveId" clId="{F5039844-9178-4073-9788-EA85F30B3164}" dt="2024-01-17T14:45:41.309" v="1771" actId="29295"/>
          <ac:picMkLst>
            <pc:docMk/>
            <pc:sldMk cId="2377138250" sldId="264"/>
            <ac:picMk id="9" creationId="{48549F78-512C-5915-3BB3-4B43984CD714}"/>
          </ac:picMkLst>
        </pc:picChg>
        <pc:picChg chg="add mod">
          <ac:chgData name="George Papadimitrakopoulos" userId="c70485410fb4a69e" providerId="LiveId" clId="{F5039844-9178-4073-9788-EA85F30B3164}" dt="2024-01-17T14:45:46.832" v="1772" actId="29295"/>
          <ac:picMkLst>
            <pc:docMk/>
            <pc:sldMk cId="2377138250" sldId="264"/>
            <ac:picMk id="11" creationId="{CA4C1FA9-F342-4FDA-C49C-817C40A61C0B}"/>
          </ac:picMkLst>
        </pc:picChg>
        <pc:picChg chg="add del">
          <ac:chgData name="George Papadimitrakopoulos" userId="c70485410fb4a69e" providerId="LiveId" clId="{F5039844-9178-4073-9788-EA85F30B3164}" dt="2024-01-17T14:28:14.992" v="1579" actId="26606"/>
          <ac:picMkLst>
            <pc:docMk/>
            <pc:sldMk cId="2377138250" sldId="264"/>
            <ac:picMk id="18" creationId="{4A599609-F5C2-4A0B-A992-913F814A631A}"/>
          </ac:picMkLst>
        </pc:picChg>
        <pc:picChg chg="add del">
          <ac:chgData name="George Papadimitrakopoulos" userId="c70485410fb4a69e" providerId="LiveId" clId="{F5039844-9178-4073-9788-EA85F30B3164}" dt="2024-01-17T14:29:10.808" v="1607"/>
          <ac:picMkLst>
            <pc:docMk/>
            <pc:sldMk cId="2377138250" sldId="264"/>
            <ac:picMk id="26" creationId="{4A599609-F5C2-4A0B-A992-913F814A631A}"/>
          </ac:picMkLst>
        </pc:picChg>
        <pc:picChg chg="add del">
          <ac:chgData name="George Papadimitrakopoulos" userId="c70485410fb4a69e" providerId="LiveId" clId="{F5039844-9178-4073-9788-EA85F30B3164}" dt="2024-01-17T14:28:31.615" v="1585" actId="26606"/>
          <ac:picMkLst>
            <pc:docMk/>
            <pc:sldMk cId="2377138250" sldId="264"/>
            <ac:picMk id="33" creationId="{4A599609-F5C2-4A0B-A992-913F814A631A}"/>
          </ac:picMkLst>
        </pc:picChg>
      </pc:sldChg>
      <pc:sldChg chg="addSp delSp modSp new mod modTransition setBg modAnim">
        <pc:chgData name="George Papadimitrakopoulos" userId="c70485410fb4a69e" providerId="LiveId" clId="{F5039844-9178-4073-9788-EA85F30B3164}" dt="2024-01-17T14:53:48.016" v="1903" actId="20577"/>
        <pc:sldMkLst>
          <pc:docMk/>
          <pc:sldMk cId="4100176313" sldId="265"/>
        </pc:sldMkLst>
        <pc:spChg chg="del mod">
          <ac:chgData name="George Papadimitrakopoulos" userId="c70485410fb4a69e" providerId="LiveId" clId="{F5039844-9178-4073-9788-EA85F30B3164}" dt="2024-01-17T14:31:42.409" v="1628" actId="478"/>
          <ac:spMkLst>
            <pc:docMk/>
            <pc:sldMk cId="4100176313" sldId="265"/>
            <ac:spMk id="2" creationId="{72D9964A-FB57-5725-31F5-0F2B8F25DD70}"/>
          </ac:spMkLst>
        </pc:spChg>
        <pc:spChg chg="mod">
          <ac:chgData name="George Papadimitrakopoulos" userId="c70485410fb4a69e" providerId="LiveId" clId="{F5039844-9178-4073-9788-EA85F30B3164}" dt="2024-01-17T14:53:48.016" v="1903" actId="20577"/>
          <ac:spMkLst>
            <pc:docMk/>
            <pc:sldMk cId="4100176313" sldId="265"/>
            <ac:spMk id="3" creationId="{6F9E30FF-EDB8-81E2-CDE2-074A302D6073}"/>
          </ac:spMkLst>
        </pc:spChg>
        <pc:spChg chg="add">
          <ac:chgData name="George Papadimitrakopoulos" userId="c70485410fb4a69e" providerId="LiveId" clId="{F5039844-9178-4073-9788-EA85F30B3164}" dt="2024-01-17T14:31:36.042" v="1625" actId="26606"/>
          <ac:spMkLst>
            <pc:docMk/>
            <pc:sldMk cId="4100176313" sldId="265"/>
            <ac:spMk id="10" creationId="{9228552E-C8B1-4A80-8448-0787CE0FC704}"/>
          </ac:spMkLst>
        </pc:spChg>
        <pc:picChg chg="add del mod ord">
          <ac:chgData name="George Papadimitrakopoulos" userId="c70485410fb4a69e" providerId="LiveId" clId="{F5039844-9178-4073-9788-EA85F30B3164}" dt="2024-01-17T14:45:54.143" v="1773" actId="29295"/>
          <ac:picMkLst>
            <pc:docMk/>
            <pc:sldMk cId="4100176313" sldId="265"/>
            <ac:picMk id="5" creationId="{B5892DF8-95AF-3C7B-50C3-FF6819D25DC6}"/>
          </ac:picMkLst>
        </pc:picChg>
      </pc:sldChg>
      <pc:sldChg chg="addSp delSp modSp new mod modTransition setBg modAnim">
        <pc:chgData name="George Papadimitrakopoulos" userId="c70485410fb4a69e" providerId="LiveId" clId="{F5039844-9178-4073-9788-EA85F30B3164}" dt="2024-01-17T14:57:04.495" v="2124" actId="27636"/>
        <pc:sldMkLst>
          <pc:docMk/>
          <pc:sldMk cId="3909698119" sldId="266"/>
        </pc:sldMkLst>
        <pc:spChg chg="del mod">
          <ac:chgData name="George Papadimitrakopoulos" userId="c70485410fb4a69e" providerId="LiveId" clId="{F5039844-9178-4073-9788-EA85F30B3164}" dt="2024-01-17T14:34:32.603" v="1646" actId="478"/>
          <ac:spMkLst>
            <pc:docMk/>
            <pc:sldMk cId="3909698119" sldId="266"/>
            <ac:spMk id="2" creationId="{81D99C6C-9D9E-9526-4F1C-4658FE03DCAC}"/>
          </ac:spMkLst>
        </pc:spChg>
        <pc:spChg chg="mod">
          <ac:chgData name="George Papadimitrakopoulos" userId="c70485410fb4a69e" providerId="LiveId" clId="{F5039844-9178-4073-9788-EA85F30B3164}" dt="2024-01-17T14:57:04.495" v="2124" actId="27636"/>
          <ac:spMkLst>
            <pc:docMk/>
            <pc:sldMk cId="3909698119" sldId="266"/>
            <ac:spMk id="3" creationId="{3EA81FBA-9ED0-B432-0BBA-0EAEC85924BF}"/>
          </ac:spMkLst>
        </pc:spChg>
        <pc:spChg chg="add">
          <ac:chgData name="George Papadimitrakopoulos" userId="c70485410fb4a69e" providerId="LiveId" clId="{F5039844-9178-4073-9788-EA85F30B3164}" dt="2024-01-17T14:34:27.274" v="1643" actId="26606"/>
          <ac:spMkLst>
            <pc:docMk/>
            <pc:sldMk cId="3909698119" sldId="266"/>
            <ac:spMk id="10" creationId="{9228552E-C8B1-4A80-8448-0787CE0FC704}"/>
          </ac:spMkLst>
        </pc:spChg>
        <pc:picChg chg="add del mod ord">
          <ac:chgData name="George Papadimitrakopoulos" userId="c70485410fb4a69e" providerId="LiveId" clId="{F5039844-9178-4073-9788-EA85F30B3164}" dt="2024-01-17T14:46:01.507" v="1774" actId="29295"/>
          <ac:picMkLst>
            <pc:docMk/>
            <pc:sldMk cId="3909698119" sldId="266"/>
            <ac:picMk id="5" creationId="{6B7A43FD-471C-3D04-15C8-633658D5ABD2}"/>
          </ac:picMkLst>
        </pc:picChg>
      </pc:sldChg>
      <pc:sldChg chg="addSp delSp modSp new mod modTransition setBg modAnim">
        <pc:chgData name="George Papadimitrakopoulos" userId="c70485410fb4a69e" providerId="LiveId" clId="{F5039844-9178-4073-9788-EA85F30B3164}" dt="2024-01-17T14:50:26.674" v="1836" actId="14100"/>
        <pc:sldMkLst>
          <pc:docMk/>
          <pc:sldMk cId="138813035" sldId="267"/>
        </pc:sldMkLst>
        <pc:spChg chg="del">
          <ac:chgData name="George Papadimitrakopoulos" userId="c70485410fb4a69e" providerId="LiveId" clId="{F5039844-9178-4073-9788-EA85F30B3164}" dt="2024-01-17T14:36:02.338" v="1657" actId="478"/>
          <ac:spMkLst>
            <pc:docMk/>
            <pc:sldMk cId="138813035" sldId="267"/>
            <ac:spMk id="2" creationId="{CE623100-07EA-4AEA-F239-4BB128798264}"/>
          </ac:spMkLst>
        </pc:spChg>
        <pc:spChg chg="mod ord">
          <ac:chgData name="George Papadimitrakopoulos" userId="c70485410fb4a69e" providerId="LiveId" clId="{F5039844-9178-4073-9788-EA85F30B3164}" dt="2024-01-17T14:50:26.674" v="1836" actId="14100"/>
          <ac:spMkLst>
            <pc:docMk/>
            <pc:sldMk cId="138813035" sldId="267"/>
            <ac:spMk id="3" creationId="{B96433BB-C380-47A9-0FA2-2EEF9F5EA63F}"/>
          </ac:spMkLst>
        </pc:spChg>
        <pc:spChg chg="add">
          <ac:chgData name="George Papadimitrakopoulos" userId="c70485410fb4a69e" providerId="LiveId" clId="{F5039844-9178-4073-9788-EA85F30B3164}" dt="2024-01-17T14:37:20.890" v="1665" actId="26606"/>
          <ac:spMkLst>
            <pc:docMk/>
            <pc:sldMk cId="138813035" sldId="267"/>
            <ac:spMk id="10" creationId="{96CF2A2B-0745-440C-9224-C5C6A0A4286F}"/>
          </ac:spMkLst>
        </pc:spChg>
        <pc:spChg chg="add">
          <ac:chgData name="George Papadimitrakopoulos" userId="c70485410fb4a69e" providerId="LiveId" clId="{F5039844-9178-4073-9788-EA85F30B3164}" dt="2024-01-17T14:37:20.890" v="1665" actId="26606"/>
          <ac:spMkLst>
            <pc:docMk/>
            <pc:sldMk cId="138813035" sldId="267"/>
            <ac:spMk id="12" creationId="{75BE6D6B-84C9-4D2B-97EB-773B7369EF82}"/>
          </ac:spMkLst>
        </pc:spChg>
        <pc:picChg chg="add mod">
          <ac:chgData name="George Papadimitrakopoulos" userId="c70485410fb4a69e" providerId="LiveId" clId="{F5039844-9178-4073-9788-EA85F30B3164}" dt="2024-01-17T14:46:08.123" v="1775" actId="29295"/>
          <ac:picMkLst>
            <pc:docMk/>
            <pc:sldMk cId="138813035" sldId="267"/>
            <ac:picMk id="5" creationId="{9B8802F2-5F53-4451-7E44-AF174BE98D50}"/>
          </ac:picMkLst>
        </pc:picChg>
      </pc:sldChg>
      <pc:sldChg chg="addSp delSp modSp new mod modTransition setBg modAnim">
        <pc:chgData name="George Papadimitrakopoulos" userId="c70485410fb4a69e" providerId="LiveId" clId="{F5039844-9178-4073-9788-EA85F30B3164}" dt="2024-01-17T14:50:58.750" v="1866" actId="20577"/>
        <pc:sldMkLst>
          <pc:docMk/>
          <pc:sldMk cId="3896336432" sldId="268"/>
        </pc:sldMkLst>
        <pc:spChg chg="del">
          <ac:chgData name="George Papadimitrakopoulos" userId="c70485410fb4a69e" providerId="LiveId" clId="{F5039844-9178-4073-9788-EA85F30B3164}" dt="2024-01-17T14:37:38.422" v="1670" actId="478"/>
          <ac:spMkLst>
            <pc:docMk/>
            <pc:sldMk cId="3896336432" sldId="268"/>
            <ac:spMk id="2" creationId="{33500E53-2BF8-96FA-5C6A-BA1181E7A879}"/>
          </ac:spMkLst>
        </pc:spChg>
        <pc:spChg chg="mod ord">
          <ac:chgData name="George Papadimitrakopoulos" userId="c70485410fb4a69e" providerId="LiveId" clId="{F5039844-9178-4073-9788-EA85F30B3164}" dt="2024-01-17T14:50:58.750" v="1866" actId="20577"/>
          <ac:spMkLst>
            <pc:docMk/>
            <pc:sldMk cId="3896336432" sldId="268"/>
            <ac:spMk id="3" creationId="{889B0ECF-3AC1-99B7-7118-6FDC5A77E33D}"/>
          </ac:spMkLst>
        </pc:spChg>
        <pc:spChg chg="add">
          <ac:chgData name="George Papadimitrakopoulos" userId="c70485410fb4a69e" providerId="LiveId" clId="{F5039844-9178-4073-9788-EA85F30B3164}" dt="2024-01-17T14:38:54.152" v="1674" actId="26606"/>
          <ac:spMkLst>
            <pc:docMk/>
            <pc:sldMk cId="3896336432" sldId="268"/>
            <ac:spMk id="10" creationId="{96CF2A2B-0745-440C-9224-C5C6A0A4286F}"/>
          </ac:spMkLst>
        </pc:spChg>
        <pc:spChg chg="add">
          <ac:chgData name="George Papadimitrakopoulos" userId="c70485410fb4a69e" providerId="LiveId" clId="{F5039844-9178-4073-9788-EA85F30B3164}" dt="2024-01-17T14:38:54.152" v="1674" actId="26606"/>
          <ac:spMkLst>
            <pc:docMk/>
            <pc:sldMk cId="3896336432" sldId="268"/>
            <ac:spMk id="12" creationId="{75BE6D6B-84C9-4D2B-97EB-773B7369EF82}"/>
          </ac:spMkLst>
        </pc:spChg>
        <pc:picChg chg="add mod">
          <ac:chgData name="George Papadimitrakopoulos" userId="c70485410fb4a69e" providerId="LiveId" clId="{F5039844-9178-4073-9788-EA85F30B3164}" dt="2024-01-17T14:46:15.255" v="1776" actId="29295"/>
          <ac:picMkLst>
            <pc:docMk/>
            <pc:sldMk cId="3896336432" sldId="268"/>
            <ac:picMk id="5" creationId="{F9056296-FB21-6532-6507-5D176BCDA3FE}"/>
          </ac:picMkLst>
        </pc:picChg>
      </pc:sldChg>
      <pc:sldChg chg="addSp modSp new mod modTransition setBg modAnim">
        <pc:chgData name="George Papadimitrakopoulos" userId="c70485410fb4a69e" providerId="LiveId" clId="{F5039844-9178-4073-9788-EA85F30B3164}" dt="2024-01-17T14:46:21.958" v="1777" actId="29295"/>
        <pc:sldMkLst>
          <pc:docMk/>
          <pc:sldMk cId="2588029027" sldId="269"/>
        </pc:sldMkLst>
        <pc:spChg chg="mod">
          <ac:chgData name="George Papadimitrakopoulos" userId="c70485410fb4a69e" providerId="LiveId" clId="{F5039844-9178-4073-9788-EA85F30B3164}" dt="2024-01-17T14:40:35.247" v="1745" actId="26606"/>
          <ac:spMkLst>
            <pc:docMk/>
            <pc:sldMk cId="2588029027" sldId="269"/>
            <ac:spMk id="2" creationId="{629CC049-AC87-D137-00F5-CE5C9CAB8F0F}"/>
          </ac:spMkLst>
        </pc:spChg>
        <pc:spChg chg="mod">
          <ac:chgData name="George Papadimitrakopoulos" userId="c70485410fb4a69e" providerId="LiveId" clId="{F5039844-9178-4073-9788-EA85F30B3164}" dt="2024-01-17T14:40:35.247" v="1745" actId="26606"/>
          <ac:spMkLst>
            <pc:docMk/>
            <pc:sldMk cId="2588029027" sldId="269"/>
            <ac:spMk id="3" creationId="{2D377B6F-3200-7ECE-9C62-146BCA545299}"/>
          </ac:spMkLst>
        </pc:spChg>
        <pc:spChg chg="add">
          <ac:chgData name="George Papadimitrakopoulos" userId="c70485410fb4a69e" providerId="LiveId" clId="{F5039844-9178-4073-9788-EA85F30B3164}" dt="2024-01-17T14:40:35.247" v="1745" actId="26606"/>
          <ac:spMkLst>
            <pc:docMk/>
            <pc:sldMk cId="2588029027" sldId="269"/>
            <ac:spMk id="10" creationId="{71B2258F-86CA-4D4D-8270-BC05FCDEBFB3}"/>
          </ac:spMkLst>
        </pc:spChg>
        <pc:picChg chg="add mod ord">
          <ac:chgData name="George Papadimitrakopoulos" userId="c70485410fb4a69e" providerId="LiveId" clId="{F5039844-9178-4073-9788-EA85F30B3164}" dt="2024-01-17T14:46:21.958" v="1777" actId="29295"/>
          <ac:picMkLst>
            <pc:docMk/>
            <pc:sldMk cId="2588029027" sldId="269"/>
            <ac:picMk id="5" creationId="{CF7871B0-8BB3-7DFE-DFE1-CB3063196DD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63F4FD1-AE96-4355-B4AD-2EF39DF67A40}"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C7305B-30EC-4991-A852-1E5894CC2E75}" type="slidenum">
              <a:rPr lang="en-GB" smtClean="0"/>
              <a:t>‹#›</a:t>
            </a:fld>
            <a:endParaRPr lang="en-GB"/>
          </a:p>
        </p:txBody>
      </p:sp>
    </p:spTree>
    <p:extLst>
      <p:ext uri="{BB962C8B-B14F-4D97-AF65-F5344CB8AC3E}">
        <p14:creationId xmlns:p14="http://schemas.microsoft.com/office/powerpoint/2010/main" val="3183658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63F4FD1-AE96-4355-B4AD-2EF39DF67A40}"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C7305B-30EC-4991-A852-1E5894CC2E75}" type="slidenum">
              <a:rPr lang="en-GB" smtClean="0"/>
              <a:t>‹#›</a:t>
            </a:fld>
            <a:endParaRPr lang="en-GB"/>
          </a:p>
        </p:txBody>
      </p:sp>
    </p:spTree>
    <p:extLst>
      <p:ext uri="{BB962C8B-B14F-4D97-AF65-F5344CB8AC3E}">
        <p14:creationId xmlns:p14="http://schemas.microsoft.com/office/powerpoint/2010/main" val="2743443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63F4FD1-AE96-4355-B4AD-2EF39DF67A40}"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C7305B-30EC-4991-A852-1E5894CC2E75}" type="slidenum">
              <a:rPr lang="en-GB" smtClean="0"/>
              <a:t>‹#›</a:t>
            </a:fld>
            <a:endParaRPr lang="en-GB"/>
          </a:p>
        </p:txBody>
      </p:sp>
    </p:spTree>
    <p:extLst>
      <p:ext uri="{BB962C8B-B14F-4D97-AF65-F5344CB8AC3E}">
        <p14:creationId xmlns:p14="http://schemas.microsoft.com/office/powerpoint/2010/main" val="282335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63F4FD1-AE96-4355-B4AD-2EF39DF67A40}"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C7305B-30EC-4991-A852-1E5894CC2E75}" type="slidenum">
              <a:rPr lang="en-GB" smtClean="0"/>
              <a:t>‹#›</a:t>
            </a:fld>
            <a:endParaRPr lang="en-GB"/>
          </a:p>
        </p:txBody>
      </p:sp>
    </p:spTree>
    <p:extLst>
      <p:ext uri="{BB962C8B-B14F-4D97-AF65-F5344CB8AC3E}">
        <p14:creationId xmlns:p14="http://schemas.microsoft.com/office/powerpoint/2010/main" val="417135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63F4FD1-AE96-4355-B4AD-2EF39DF67A40}"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C7305B-30EC-4991-A852-1E5894CC2E75}" type="slidenum">
              <a:rPr lang="en-GB" smtClean="0"/>
              <a:t>‹#›</a:t>
            </a:fld>
            <a:endParaRPr lang="en-GB"/>
          </a:p>
        </p:txBody>
      </p:sp>
    </p:spTree>
    <p:extLst>
      <p:ext uri="{BB962C8B-B14F-4D97-AF65-F5344CB8AC3E}">
        <p14:creationId xmlns:p14="http://schemas.microsoft.com/office/powerpoint/2010/main" val="1309838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63F4FD1-AE96-4355-B4AD-2EF39DF67A40}"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C7305B-30EC-4991-A852-1E5894CC2E75}" type="slidenum">
              <a:rPr lang="en-GB" smtClean="0"/>
              <a:t>‹#›</a:t>
            </a:fld>
            <a:endParaRPr lang="en-GB"/>
          </a:p>
        </p:txBody>
      </p:sp>
    </p:spTree>
    <p:extLst>
      <p:ext uri="{BB962C8B-B14F-4D97-AF65-F5344CB8AC3E}">
        <p14:creationId xmlns:p14="http://schemas.microsoft.com/office/powerpoint/2010/main" val="426998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63F4FD1-AE96-4355-B4AD-2EF39DF67A40}" type="datetimeFigureOut">
              <a:rPr lang="en-GB" smtClean="0"/>
              <a:t>17/01/2024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C7305B-30EC-4991-A852-1E5894CC2E75}" type="slidenum">
              <a:rPr lang="en-GB" smtClean="0"/>
              <a:t>‹#›</a:t>
            </a:fld>
            <a:endParaRPr lang="en-GB"/>
          </a:p>
        </p:txBody>
      </p:sp>
    </p:spTree>
    <p:extLst>
      <p:ext uri="{BB962C8B-B14F-4D97-AF65-F5344CB8AC3E}">
        <p14:creationId xmlns:p14="http://schemas.microsoft.com/office/powerpoint/2010/main" val="180185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63F4FD1-AE96-4355-B4AD-2EF39DF67A40}" type="datetimeFigureOut">
              <a:rPr lang="en-GB" smtClean="0"/>
              <a:t>17/01/2024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C7305B-30EC-4991-A852-1E5894CC2E75}" type="slidenum">
              <a:rPr lang="en-GB" smtClean="0"/>
              <a:t>‹#›</a:t>
            </a:fld>
            <a:endParaRPr lang="en-GB"/>
          </a:p>
        </p:txBody>
      </p:sp>
    </p:spTree>
    <p:extLst>
      <p:ext uri="{BB962C8B-B14F-4D97-AF65-F5344CB8AC3E}">
        <p14:creationId xmlns:p14="http://schemas.microsoft.com/office/powerpoint/2010/main" val="360691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F4FD1-AE96-4355-B4AD-2EF39DF67A40}" type="datetimeFigureOut">
              <a:rPr lang="en-GB" smtClean="0"/>
              <a:t>17/01/2024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C7305B-30EC-4991-A852-1E5894CC2E75}" type="slidenum">
              <a:rPr lang="en-GB" smtClean="0"/>
              <a:t>‹#›</a:t>
            </a:fld>
            <a:endParaRPr lang="en-GB"/>
          </a:p>
        </p:txBody>
      </p:sp>
    </p:spTree>
    <p:extLst>
      <p:ext uri="{BB962C8B-B14F-4D97-AF65-F5344CB8AC3E}">
        <p14:creationId xmlns:p14="http://schemas.microsoft.com/office/powerpoint/2010/main" val="150601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63F4FD1-AE96-4355-B4AD-2EF39DF67A40}"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C7305B-30EC-4991-A852-1E5894CC2E75}" type="slidenum">
              <a:rPr lang="en-GB" smtClean="0"/>
              <a:t>‹#›</a:t>
            </a:fld>
            <a:endParaRPr lang="en-GB"/>
          </a:p>
        </p:txBody>
      </p:sp>
    </p:spTree>
    <p:extLst>
      <p:ext uri="{BB962C8B-B14F-4D97-AF65-F5344CB8AC3E}">
        <p14:creationId xmlns:p14="http://schemas.microsoft.com/office/powerpoint/2010/main" val="1142703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63F4FD1-AE96-4355-B4AD-2EF39DF67A40}"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C7305B-30EC-4991-A852-1E5894CC2E75}" type="slidenum">
              <a:rPr lang="en-GB" smtClean="0"/>
              <a:t>‹#›</a:t>
            </a:fld>
            <a:endParaRPr lang="en-GB"/>
          </a:p>
        </p:txBody>
      </p:sp>
    </p:spTree>
    <p:extLst>
      <p:ext uri="{BB962C8B-B14F-4D97-AF65-F5344CB8AC3E}">
        <p14:creationId xmlns:p14="http://schemas.microsoft.com/office/powerpoint/2010/main" val="3762733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163F4FD1-AE96-4355-B4AD-2EF39DF67A40}" type="datetimeFigureOut">
              <a:rPr lang="en-GB" smtClean="0"/>
              <a:t>17/01/2024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4FC7305B-30EC-4991-A852-1E5894CC2E75}" type="slidenum">
              <a:rPr lang="en-GB" smtClean="0"/>
              <a:t>‹#›</a:t>
            </a:fld>
            <a:endParaRPr lang="en-GB"/>
          </a:p>
        </p:txBody>
      </p:sp>
    </p:spTree>
    <p:extLst>
      <p:ext uri="{BB962C8B-B14F-4D97-AF65-F5344CB8AC3E}">
        <p14:creationId xmlns:p14="http://schemas.microsoft.com/office/powerpoint/2010/main" val="261639242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9C8204B9-953B-0ED7-CBCA-56992D6EFFC2}"/>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7806" r="20638" b="-1"/>
          <a:stretch/>
        </p:blipFill>
        <p:spPr>
          <a:xfrm>
            <a:off x="20" y="1"/>
            <a:ext cx="12191980" cy="6857999"/>
          </a:xfrm>
          <a:prstGeom prst="rect">
            <a:avLst/>
          </a:prstGeom>
        </p:spPr>
      </p:pic>
      <p:sp>
        <p:nvSpPr>
          <p:cNvPr id="2" name="Τίτλος 1">
            <a:extLst>
              <a:ext uri="{FF2B5EF4-FFF2-40B4-BE49-F238E27FC236}">
                <a16:creationId xmlns:a16="http://schemas.microsoft.com/office/drawing/2014/main" id="{B06A4D0B-F56C-4CCA-AB77-846FACFC3709}"/>
              </a:ext>
            </a:extLst>
          </p:cNvPr>
          <p:cNvSpPr>
            <a:spLocks noGrp="1"/>
          </p:cNvSpPr>
          <p:nvPr>
            <p:ph type="ctrTitle"/>
          </p:nvPr>
        </p:nvSpPr>
        <p:spPr>
          <a:xfrm>
            <a:off x="1524000" y="1122362"/>
            <a:ext cx="9144000" cy="2900518"/>
          </a:xfrm>
        </p:spPr>
        <p:txBody>
          <a:bodyPr>
            <a:normAutofit/>
          </a:bodyPr>
          <a:lstStyle/>
          <a:p>
            <a:r>
              <a:rPr lang="el-GR" dirty="0">
                <a:solidFill>
                  <a:srgbClr val="FFFFFF"/>
                </a:solidFill>
              </a:rPr>
              <a:t>ΜΕΤΕΩΡΑ</a:t>
            </a:r>
            <a:endParaRPr lang="en-GB" dirty="0">
              <a:solidFill>
                <a:srgbClr val="FFFFFF"/>
              </a:solidFill>
            </a:endParaRPr>
          </a:p>
        </p:txBody>
      </p:sp>
    </p:spTree>
    <p:extLst>
      <p:ext uri="{BB962C8B-B14F-4D97-AF65-F5344CB8AC3E}">
        <p14:creationId xmlns:p14="http://schemas.microsoft.com/office/powerpoint/2010/main" val="40128387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εξωτερικός χώρος/ύπαιθρος, κτίριο, βουνό, τοπίο&#10;&#10;Περιγραφή που δημιουργήθηκε αυτόματα">
            <a:extLst>
              <a:ext uri="{FF2B5EF4-FFF2-40B4-BE49-F238E27FC236}">
                <a16:creationId xmlns:a16="http://schemas.microsoft.com/office/drawing/2014/main" id="{B5892DF8-95AF-3C7B-50C3-FF6819D25DC6}"/>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6939" b="8155"/>
          <a:stretch/>
        </p:blipFill>
        <p:spPr>
          <a:xfrm>
            <a:off x="20" y="10"/>
            <a:ext cx="12191980" cy="6857990"/>
          </a:xfrm>
          <a:prstGeom prst="rect">
            <a:avLst/>
          </a:prstGeom>
        </p:spPr>
      </p:pic>
      <p:sp>
        <p:nvSpPr>
          <p:cNvPr id="3" name="Θέση περιεχομένου 2">
            <a:extLst>
              <a:ext uri="{FF2B5EF4-FFF2-40B4-BE49-F238E27FC236}">
                <a16:creationId xmlns:a16="http://schemas.microsoft.com/office/drawing/2014/main" id="{6F9E30FF-EDB8-81E2-CDE2-074A302D6073}"/>
              </a:ext>
            </a:extLst>
          </p:cNvPr>
          <p:cNvSpPr>
            <a:spLocks noGrp="1"/>
          </p:cNvSpPr>
          <p:nvPr>
            <p:ph idx="1"/>
          </p:nvPr>
        </p:nvSpPr>
        <p:spPr>
          <a:xfrm>
            <a:off x="0" y="590848"/>
            <a:ext cx="3742006" cy="5676304"/>
          </a:xfrm>
        </p:spPr>
        <p:txBody>
          <a:bodyPr>
            <a:normAutofit/>
          </a:bodyPr>
          <a:lstStyle/>
          <a:p>
            <a:pPr marL="0" indent="0">
              <a:buNone/>
            </a:pPr>
            <a:r>
              <a:rPr lang="el-GR" dirty="0">
                <a:solidFill>
                  <a:srgbClr val="FFFFFF"/>
                </a:solidFill>
              </a:rPr>
              <a:t>Η ακμή των Μετεώρων θα συνεχίσει και τον επόμενο αιώνα, κατά τον οποίο ιδρύονται νέα μοναστήρια, ανεγείρονται νέα καθολικά και άλλα μοναστηριακά κτίσματα, τα περισσότερα από τα οποία κοσμούνται με εξαιρετικής τέχνης αγιογραφίες.</a:t>
            </a:r>
            <a:endParaRPr lang="en-GB" dirty="0">
              <a:solidFill>
                <a:srgbClr val="FFFFFF"/>
              </a:solidFill>
            </a:endParaRPr>
          </a:p>
        </p:txBody>
      </p:sp>
    </p:spTree>
    <p:extLst>
      <p:ext uri="{BB962C8B-B14F-4D97-AF65-F5344CB8AC3E}">
        <p14:creationId xmlns:p14="http://schemas.microsoft.com/office/powerpoint/2010/main" val="410017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εξωτερικός χώρος/ύπαιθρος, βουνό, φύση, τοπίο&#10;&#10;Περιγραφή που δημιουργήθηκε αυτόματα">
            <a:extLst>
              <a:ext uri="{FF2B5EF4-FFF2-40B4-BE49-F238E27FC236}">
                <a16:creationId xmlns:a16="http://schemas.microsoft.com/office/drawing/2014/main" id="{6B7A43FD-471C-3D04-15C8-633658D5ABD2}"/>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1460" r="2540"/>
          <a:stretch/>
        </p:blipFill>
        <p:spPr>
          <a:xfrm>
            <a:off x="20" y="10"/>
            <a:ext cx="12191980" cy="6857990"/>
          </a:xfrm>
          <a:prstGeom prst="rect">
            <a:avLst/>
          </a:prstGeom>
        </p:spPr>
      </p:pic>
      <p:sp>
        <p:nvSpPr>
          <p:cNvPr id="3" name="Θέση περιεχομένου 2">
            <a:extLst>
              <a:ext uri="{FF2B5EF4-FFF2-40B4-BE49-F238E27FC236}">
                <a16:creationId xmlns:a16="http://schemas.microsoft.com/office/drawing/2014/main" id="{3EA81FBA-9ED0-B432-0BBA-0EAEC85924BF}"/>
              </a:ext>
            </a:extLst>
          </p:cNvPr>
          <p:cNvSpPr>
            <a:spLocks noGrp="1"/>
          </p:cNvSpPr>
          <p:nvPr>
            <p:ph idx="1"/>
          </p:nvPr>
        </p:nvSpPr>
        <p:spPr>
          <a:xfrm>
            <a:off x="838200" y="4294909"/>
            <a:ext cx="10515600" cy="2563081"/>
          </a:xfrm>
        </p:spPr>
        <p:txBody>
          <a:bodyPr>
            <a:normAutofit/>
          </a:bodyPr>
          <a:lstStyle/>
          <a:p>
            <a:r>
              <a:rPr lang="el-GR" dirty="0">
                <a:solidFill>
                  <a:srgbClr val="FFFFFF"/>
                </a:solidFill>
              </a:rPr>
              <a:t>Όταν η Θεσσαλία ήταν στην περίοδο της Τουρκοκρατίας (1393-1881) , τα </a:t>
            </a:r>
            <a:r>
              <a:rPr lang="el-GR" dirty="0" err="1">
                <a:solidFill>
                  <a:srgbClr val="FFFFFF"/>
                </a:solidFill>
              </a:rPr>
              <a:t>μετεωρίτικα</a:t>
            </a:r>
            <a:r>
              <a:rPr lang="el-GR" dirty="0">
                <a:solidFill>
                  <a:srgbClr val="FFFFFF"/>
                </a:solidFill>
              </a:rPr>
              <a:t> μοναστήρια λειτούργησαν ως τόποι ελπίδας. </a:t>
            </a:r>
          </a:p>
          <a:p>
            <a:r>
              <a:rPr lang="el-GR" dirty="0">
                <a:solidFill>
                  <a:srgbClr val="FFFFFF"/>
                </a:solidFill>
              </a:rPr>
              <a:t>Στις αρχές του 19ου αι. τα στρατεύματα του Αλή-Πασά, κατέστρεψαν και λεηλάτησαν πολλά μοναστήρια από αυτά(Μονή Υπαπαντής, Μονή Αγίου Δημητρίου κ. ά.).</a:t>
            </a:r>
          </a:p>
          <a:p>
            <a:endParaRPr lang="el-GR" dirty="0">
              <a:solidFill>
                <a:srgbClr val="FFFFFF"/>
              </a:solidFill>
            </a:endParaRPr>
          </a:p>
          <a:p>
            <a:endParaRPr lang="en-GB" dirty="0">
              <a:solidFill>
                <a:srgbClr val="FFFFFF"/>
              </a:solidFill>
            </a:endParaRPr>
          </a:p>
        </p:txBody>
      </p:sp>
    </p:spTree>
    <p:extLst>
      <p:ext uri="{BB962C8B-B14F-4D97-AF65-F5344CB8AC3E}">
        <p14:creationId xmlns:p14="http://schemas.microsoft.com/office/powerpoint/2010/main" val="390969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Εικόνα 4" descr="Εικόνα που περιέχει ουρανός, σπίτι, εξωτερικός χώρος/ύπαιθρος, κτίριο&#10;&#10;Περιγραφή που δημιουργήθηκε αυτόματα">
            <a:extLst>
              <a:ext uri="{FF2B5EF4-FFF2-40B4-BE49-F238E27FC236}">
                <a16:creationId xmlns:a16="http://schemas.microsoft.com/office/drawing/2014/main" id="{9B8802F2-5F53-4451-7E44-AF174BE98D50}"/>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25000"/>
          <a:stretch/>
        </p:blipFill>
        <p:spPr>
          <a:xfrm>
            <a:off x="-1" y="10"/>
            <a:ext cx="12192001" cy="6857990"/>
          </a:xfrm>
          <a:prstGeom prst="rect">
            <a:avLst/>
          </a:prstGeom>
        </p:spPr>
      </p:pic>
      <p:sp>
        <p:nvSpPr>
          <p:cNvPr id="3" name="Θέση περιεχομένου 2">
            <a:extLst>
              <a:ext uri="{FF2B5EF4-FFF2-40B4-BE49-F238E27FC236}">
                <a16:creationId xmlns:a16="http://schemas.microsoft.com/office/drawing/2014/main" id="{B96433BB-C380-47A9-0FA2-2EEF9F5EA63F}"/>
              </a:ext>
            </a:extLst>
          </p:cNvPr>
          <p:cNvSpPr>
            <a:spLocks noGrp="1"/>
          </p:cNvSpPr>
          <p:nvPr>
            <p:ph idx="1"/>
          </p:nvPr>
        </p:nvSpPr>
        <p:spPr>
          <a:xfrm>
            <a:off x="-3048" y="3325092"/>
            <a:ext cx="6417704" cy="3532908"/>
          </a:xfrm>
        </p:spPr>
        <p:txBody>
          <a:bodyPr>
            <a:normAutofit/>
          </a:bodyPr>
          <a:lstStyle/>
          <a:p>
            <a:pPr marL="0" indent="0">
              <a:buNone/>
            </a:pPr>
            <a:r>
              <a:rPr lang="el-GR" sz="2000" dirty="0">
                <a:solidFill>
                  <a:srgbClr val="FFFFFF"/>
                </a:solidFill>
              </a:rPr>
              <a:t>Τα έξι επισκέψιμα μοναστήρια των Μετεώρων, είναι σήμερα αναστηλωμένα και με συντηρημένο στο μεγαλύτερο μέρος τους τις τοιχογραφίες του. Το 1989 η </a:t>
            </a:r>
            <a:r>
              <a:rPr lang="el-GR" sz="2000" dirty="0" err="1">
                <a:solidFill>
                  <a:srgbClr val="FFFFFF"/>
                </a:solidFill>
              </a:rPr>
              <a:t>Unesco</a:t>
            </a:r>
            <a:r>
              <a:rPr lang="el-GR" sz="2000" dirty="0">
                <a:solidFill>
                  <a:srgbClr val="FFFFFF"/>
                </a:solidFill>
              </a:rPr>
              <a:t> έβαλε τα Μετέωρα στον κατάλογο των Μνημείων της Παγκόσμιας Κληρονομιάς, ως ένα ιδιαίτερης σημασίας πολιτιστικό και φυσικό αγαθό. Έχει χαρακτηρίσει τα «’</a:t>
            </a:r>
            <a:r>
              <a:rPr lang="el-GR" sz="2000" dirty="0" err="1">
                <a:solidFill>
                  <a:srgbClr val="FFFFFF"/>
                </a:solidFill>
              </a:rPr>
              <a:t>Aγια</a:t>
            </a:r>
            <a:r>
              <a:rPr lang="el-GR" sz="2000" dirty="0">
                <a:solidFill>
                  <a:srgbClr val="FFFFFF"/>
                </a:solidFill>
              </a:rPr>
              <a:t> Μετέωρα» ως «</a:t>
            </a:r>
            <a:r>
              <a:rPr lang="el-GR" sz="2000" dirty="0" err="1">
                <a:solidFill>
                  <a:srgbClr val="FFFFFF"/>
                </a:solidFill>
              </a:rPr>
              <a:t>διατηρητέον</a:t>
            </a:r>
            <a:r>
              <a:rPr lang="el-GR" sz="2000" dirty="0">
                <a:solidFill>
                  <a:srgbClr val="FFFFFF"/>
                </a:solidFill>
              </a:rPr>
              <a:t> </a:t>
            </a:r>
            <a:r>
              <a:rPr lang="el-GR" sz="2000" dirty="0" err="1">
                <a:solidFill>
                  <a:srgbClr val="FFFFFF"/>
                </a:solidFill>
              </a:rPr>
              <a:t>μνημείον</a:t>
            </a:r>
            <a:r>
              <a:rPr lang="el-GR" sz="2000" dirty="0">
                <a:solidFill>
                  <a:srgbClr val="FFFFFF"/>
                </a:solidFill>
              </a:rPr>
              <a:t> της Ανθρωπότητας», δηλώνοντας με αυτόν τον τρόπο ότι δεν ανήκουν μόνον στην Ελλάδα αλλά και σε όλο τον κόσμο. </a:t>
            </a:r>
          </a:p>
          <a:p>
            <a:pPr marL="0" indent="0">
              <a:buNone/>
            </a:pPr>
            <a:endParaRPr lang="el-GR" sz="2000" dirty="0">
              <a:solidFill>
                <a:srgbClr val="FFFFFF"/>
              </a:solidFill>
            </a:endParaRPr>
          </a:p>
          <a:p>
            <a:pPr marL="0" indent="0">
              <a:buNone/>
            </a:pPr>
            <a:endParaRPr lang="en-GB" sz="2000" dirty="0">
              <a:solidFill>
                <a:srgbClr val="FFFFFF"/>
              </a:solidFill>
            </a:endParaRPr>
          </a:p>
        </p:txBody>
      </p:sp>
    </p:spTree>
    <p:extLst>
      <p:ext uri="{BB962C8B-B14F-4D97-AF65-F5344CB8AC3E}">
        <p14:creationId xmlns:p14="http://schemas.microsoft.com/office/powerpoint/2010/main" val="13881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Εικόνα 4" descr="Εικόνα που περιέχει τοπίο, φύση, εξωτερικός χώρος/ύπαιθρος, βουνό&#10;&#10;Περιγραφή που δημιουργήθηκε αυτόματα">
            <a:extLst>
              <a:ext uri="{FF2B5EF4-FFF2-40B4-BE49-F238E27FC236}">
                <a16:creationId xmlns:a16="http://schemas.microsoft.com/office/drawing/2014/main" id="{F9056296-FB21-6532-6507-5D176BCDA3F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2900" b="12195"/>
          <a:stretch/>
        </p:blipFill>
        <p:spPr>
          <a:xfrm>
            <a:off x="-1" y="10"/>
            <a:ext cx="12192001" cy="6857990"/>
          </a:xfrm>
          <a:prstGeom prst="rect">
            <a:avLst/>
          </a:prstGeom>
        </p:spPr>
      </p:pic>
      <p:sp>
        <p:nvSpPr>
          <p:cNvPr id="3" name="Θέση περιεχομένου 2">
            <a:extLst>
              <a:ext uri="{FF2B5EF4-FFF2-40B4-BE49-F238E27FC236}">
                <a16:creationId xmlns:a16="http://schemas.microsoft.com/office/drawing/2014/main" id="{889B0ECF-3AC1-99B7-7118-6FDC5A77E33D}"/>
              </a:ext>
            </a:extLst>
          </p:cNvPr>
          <p:cNvSpPr>
            <a:spLocks noGrp="1"/>
          </p:cNvSpPr>
          <p:nvPr>
            <p:ph idx="1"/>
          </p:nvPr>
        </p:nvSpPr>
        <p:spPr>
          <a:xfrm>
            <a:off x="1198240" y="3686577"/>
            <a:ext cx="9792471" cy="3171423"/>
          </a:xfrm>
        </p:spPr>
        <p:txBody>
          <a:bodyPr>
            <a:normAutofit/>
          </a:bodyPr>
          <a:lstStyle/>
          <a:p>
            <a:pPr marL="0" indent="0">
              <a:buNone/>
            </a:pPr>
            <a:r>
              <a:rPr lang="el-GR" sz="2000" dirty="0">
                <a:solidFill>
                  <a:srgbClr val="FFFFFF"/>
                </a:solidFill>
              </a:rPr>
              <a:t>Τα μοναστήρια των Μετεώρων συγκαταλέγονται στα Μνημεία Παγκόσμιας Πολιτιστικής Κληρονομιάς, γιατί αποτελούν ένα μοναδικό αρμονικό πάντρεμα βυζαντινής αρχιτεκτονικής και φυσικής ομορφιάς. Τα κτίσματα των μονών φαίνονται σαν μία συνέχεια των βράχων, σαν μια φυσική απόληξή τους. Είναι αδιαμφισβήτητα ένας ανεκτίμητος καλλιτεχνικός και </a:t>
            </a:r>
            <a:r>
              <a:rPr lang="el-GR" sz="2000" dirty="0" err="1">
                <a:solidFill>
                  <a:srgbClr val="FFFFFF"/>
                </a:solidFill>
              </a:rPr>
              <a:t>κειμηλιακός</a:t>
            </a:r>
            <a:r>
              <a:rPr lang="el-GR" sz="2000" dirty="0">
                <a:solidFill>
                  <a:srgbClr val="FFFFFF"/>
                </a:solidFill>
              </a:rPr>
              <a:t> θησαυρός. Ακόμη, η παρουσία πολλών μοναστηριών σε έναν τόσο μικρό χώρο, καθώς και η ορθόδοξη πνευματική ζωή και άσκηση προκαλούν διαχρονικά τον θαυμασμό τόσο των επισκεπτών όσο και των ανθρώπων σε όλο τον κόσμο.</a:t>
            </a:r>
            <a:endParaRPr lang="en-GB" sz="2000" dirty="0">
              <a:solidFill>
                <a:srgbClr val="FFFFFF"/>
              </a:solidFill>
            </a:endParaRPr>
          </a:p>
        </p:txBody>
      </p:sp>
    </p:spTree>
    <p:extLst>
      <p:ext uri="{BB962C8B-B14F-4D97-AF65-F5344CB8AC3E}">
        <p14:creationId xmlns:p14="http://schemas.microsoft.com/office/powerpoint/2010/main" val="389633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εξωτερικός χώρος/ύπαιθρος, σύννεφο, ουρανός, φύση&#10;&#10;Περιγραφή που δημιουργήθηκε αυτόματα">
            <a:extLst>
              <a:ext uri="{FF2B5EF4-FFF2-40B4-BE49-F238E27FC236}">
                <a16:creationId xmlns:a16="http://schemas.microsoft.com/office/drawing/2014/main" id="{CF7871B0-8BB3-7DFE-DFE1-CB3063196DD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31244" b="31244"/>
          <a:stretch/>
        </p:blipFill>
        <p:spPr>
          <a:xfrm>
            <a:off x="0" y="1"/>
            <a:ext cx="12191980" cy="6857999"/>
          </a:xfrm>
          <a:prstGeom prst="rect">
            <a:avLst/>
          </a:prstGeom>
        </p:spPr>
      </p:pic>
      <p:sp>
        <p:nvSpPr>
          <p:cNvPr id="2" name="Τίτλος 1">
            <a:extLst>
              <a:ext uri="{FF2B5EF4-FFF2-40B4-BE49-F238E27FC236}">
                <a16:creationId xmlns:a16="http://schemas.microsoft.com/office/drawing/2014/main" id="{629CC049-AC87-D137-00F5-CE5C9CAB8F0F}"/>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err="1">
                <a:solidFill>
                  <a:srgbClr val="FFFFFF"/>
                </a:solidFill>
              </a:rPr>
              <a:t>Τέλος</a:t>
            </a:r>
            <a:r>
              <a:rPr lang="en-US" sz="6000" dirty="0">
                <a:solidFill>
                  <a:srgbClr val="FFFFFF"/>
                </a:solidFill>
              </a:rPr>
              <a:t> Πα</a:t>
            </a:r>
            <a:r>
              <a:rPr lang="en-US" sz="6000" dirty="0" err="1">
                <a:solidFill>
                  <a:srgbClr val="FFFFFF"/>
                </a:solidFill>
              </a:rPr>
              <a:t>ρουσί</a:t>
            </a:r>
            <a:r>
              <a:rPr lang="en-US" sz="6000" dirty="0">
                <a:solidFill>
                  <a:srgbClr val="FFFFFF"/>
                </a:solidFill>
              </a:rPr>
              <a:t>ασης</a:t>
            </a:r>
          </a:p>
        </p:txBody>
      </p:sp>
      <p:sp>
        <p:nvSpPr>
          <p:cNvPr id="3" name="Θέση περιεχομένου 2">
            <a:extLst>
              <a:ext uri="{FF2B5EF4-FFF2-40B4-BE49-F238E27FC236}">
                <a16:creationId xmlns:a16="http://schemas.microsoft.com/office/drawing/2014/main" id="{2D377B6F-3200-7ECE-9C62-146BCA545299}"/>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dirty="0">
                <a:solidFill>
                  <a:srgbClr val="FFFFFF"/>
                </a:solidFill>
              </a:rPr>
              <a:t>Σας </a:t>
            </a:r>
            <a:r>
              <a:rPr lang="en-US" sz="2400" dirty="0" err="1">
                <a:solidFill>
                  <a:srgbClr val="FFFFFF"/>
                </a:solidFill>
              </a:rPr>
              <a:t>ευχ</a:t>
            </a:r>
            <a:r>
              <a:rPr lang="en-US" sz="2400" dirty="0">
                <a:solidFill>
                  <a:srgbClr val="FFFFFF"/>
                </a:solidFill>
              </a:rPr>
              <a:t>αριστώ για την προσοχή σας!</a:t>
            </a:r>
          </a:p>
        </p:txBody>
      </p:sp>
    </p:spTree>
    <p:extLst>
      <p:ext uri="{BB962C8B-B14F-4D97-AF65-F5344CB8AC3E}">
        <p14:creationId xmlns:p14="http://schemas.microsoft.com/office/powerpoint/2010/main" val="258802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descr="Εικόνα που περιέχει σύννεφο, τοπίο, εξωτερικός χώρος/ύπαιθρος, φύση&#10;&#10;Περιγραφή που δημιουργήθηκε αυτόματα">
            <a:extLst>
              <a:ext uri="{FF2B5EF4-FFF2-40B4-BE49-F238E27FC236}">
                <a16:creationId xmlns:a16="http://schemas.microsoft.com/office/drawing/2014/main" id="{0514DF00-0132-87D2-2786-D5D9E48DC73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r="1779" b="1"/>
          <a:stretch/>
        </p:blipFill>
        <p:spPr>
          <a:xfrm>
            <a:off x="0" y="-2"/>
            <a:ext cx="12192001" cy="6857990"/>
          </a:xfrm>
          <a:prstGeom prst="rect">
            <a:avLst/>
          </a:prstGeom>
        </p:spPr>
      </p:pic>
      <p:sp>
        <p:nvSpPr>
          <p:cNvPr id="2" name="Τίτλος 1">
            <a:extLst>
              <a:ext uri="{FF2B5EF4-FFF2-40B4-BE49-F238E27FC236}">
                <a16:creationId xmlns:a16="http://schemas.microsoft.com/office/drawing/2014/main" id="{57F7E825-0EE0-622E-A487-CCAFFE50682E}"/>
              </a:ext>
            </a:extLst>
          </p:cNvPr>
          <p:cNvSpPr>
            <a:spLocks noGrp="1"/>
          </p:cNvSpPr>
          <p:nvPr>
            <p:ph type="title"/>
          </p:nvPr>
        </p:nvSpPr>
        <p:spPr>
          <a:xfrm>
            <a:off x="3306507" y="879340"/>
            <a:ext cx="5155261" cy="4072044"/>
          </a:xfrm>
        </p:spPr>
        <p:txBody>
          <a:bodyPr anchor="t">
            <a:normAutofit/>
          </a:bodyPr>
          <a:lstStyle/>
          <a:p>
            <a:r>
              <a:rPr lang="el-GR" dirty="0">
                <a:solidFill>
                  <a:srgbClr val="FFFFFF"/>
                </a:solidFill>
              </a:rPr>
              <a:t>Εισαγωγή</a:t>
            </a:r>
            <a:endParaRPr lang="en-GB" dirty="0">
              <a:solidFill>
                <a:srgbClr val="FFFFFF"/>
              </a:solidFill>
            </a:endParaRPr>
          </a:p>
        </p:txBody>
      </p:sp>
      <p:sp>
        <p:nvSpPr>
          <p:cNvPr id="3" name="Θέση περιεχομένου 2">
            <a:extLst>
              <a:ext uri="{FF2B5EF4-FFF2-40B4-BE49-F238E27FC236}">
                <a16:creationId xmlns:a16="http://schemas.microsoft.com/office/drawing/2014/main" id="{13DE79D1-A789-38D2-40AD-2595078EC5B8}"/>
              </a:ext>
            </a:extLst>
          </p:cNvPr>
          <p:cNvSpPr>
            <a:spLocks noGrp="1"/>
          </p:cNvSpPr>
          <p:nvPr>
            <p:ph idx="1"/>
          </p:nvPr>
        </p:nvSpPr>
        <p:spPr>
          <a:xfrm>
            <a:off x="3309556" y="1669037"/>
            <a:ext cx="5170861" cy="4072043"/>
          </a:xfrm>
        </p:spPr>
        <p:txBody>
          <a:bodyPr>
            <a:normAutofit/>
          </a:bodyPr>
          <a:lstStyle/>
          <a:p>
            <a:pPr marL="0" indent="0">
              <a:buNone/>
            </a:pPr>
            <a:r>
              <a:rPr lang="el-GR" sz="2000" dirty="0">
                <a:solidFill>
                  <a:srgbClr val="FFFFFF"/>
                </a:solidFill>
              </a:rPr>
              <a:t>Στον νομό Τρικάλων και 20 χιλιόμετρα μακριά από τα Τρίκαλα, πάνω από την Καλαμπάκα, υψώνονται περήφανοι και επιβλητικοί οι πέτρινοι βράχοι των Μετεώρων, γεμάτοι απολιθωμένα όστρακα, μαρτυρώντας ένα μοναδικό γεωλογικό φαινόμενο.</a:t>
            </a:r>
            <a:endParaRPr lang="en-GB" sz="2000" dirty="0">
              <a:solidFill>
                <a:srgbClr val="FFFFFF"/>
              </a:solidFill>
            </a:endParaRPr>
          </a:p>
        </p:txBody>
      </p:sp>
    </p:spTree>
    <p:extLst>
      <p:ext uri="{BB962C8B-B14F-4D97-AF65-F5344CB8AC3E}">
        <p14:creationId xmlns:p14="http://schemas.microsoft.com/office/powerpoint/2010/main" val="139784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Εικόνα 6" descr="Εικόνα που περιέχει βουνό, εξωτερικός χώρος/ύπαιθρος, φύση, ουρανός&#10;&#10;Περιγραφή που δημιουργήθηκε αυτόματα">
            <a:extLst>
              <a:ext uri="{FF2B5EF4-FFF2-40B4-BE49-F238E27FC236}">
                <a16:creationId xmlns:a16="http://schemas.microsoft.com/office/drawing/2014/main" id="{B7E9228C-CA08-BCBA-F72E-081C14AE575A}"/>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r="34694"/>
          <a:stretch/>
        </p:blipFill>
        <p:spPr>
          <a:xfrm>
            <a:off x="20" y="10"/>
            <a:ext cx="8450297" cy="6857990"/>
          </a:xfrm>
          <a:prstGeom prst="rect">
            <a:avLst/>
          </a:prstGeom>
        </p:spPr>
      </p:pic>
      <p:sp>
        <p:nvSpPr>
          <p:cNvPr id="3" name="Θέση περιεχομένου 2">
            <a:extLst>
              <a:ext uri="{FF2B5EF4-FFF2-40B4-BE49-F238E27FC236}">
                <a16:creationId xmlns:a16="http://schemas.microsoft.com/office/drawing/2014/main" id="{C466BBF1-D5FA-FA0A-C9DD-4E9B4B7C6075}"/>
              </a:ext>
            </a:extLst>
          </p:cNvPr>
          <p:cNvSpPr>
            <a:spLocks noGrp="1"/>
          </p:cNvSpPr>
          <p:nvPr>
            <p:ph idx="1"/>
          </p:nvPr>
        </p:nvSpPr>
        <p:spPr>
          <a:xfrm>
            <a:off x="838200" y="3713871"/>
            <a:ext cx="4619621" cy="2463092"/>
          </a:xfrm>
        </p:spPr>
        <p:txBody>
          <a:bodyPr>
            <a:normAutofit/>
          </a:bodyPr>
          <a:lstStyle/>
          <a:p>
            <a:r>
              <a:rPr lang="el-GR" sz="2000" dirty="0">
                <a:solidFill>
                  <a:srgbClr val="FFFFFF"/>
                </a:solidFill>
              </a:rPr>
              <a:t>Τα Μετέωρα, είναι το μεγαλύτερο και με συνεχής παρουσία από τους πρώτους ασκητές μέχρι και σήμερα, μοναστικό σύνολο στην χώρα μας</a:t>
            </a:r>
          </a:p>
          <a:p>
            <a:r>
              <a:rPr lang="el-GR" sz="2000" dirty="0">
                <a:solidFill>
                  <a:srgbClr val="FFFFFF"/>
                </a:solidFill>
              </a:rPr>
              <a:t>Πρώτα όμως είναι το Άγιο Όρος</a:t>
            </a:r>
          </a:p>
        </p:txBody>
      </p:sp>
      <p:pic>
        <p:nvPicPr>
          <p:cNvPr id="5" name="Εικόνα 4">
            <a:extLst>
              <a:ext uri="{FF2B5EF4-FFF2-40B4-BE49-F238E27FC236}">
                <a16:creationId xmlns:a16="http://schemas.microsoft.com/office/drawing/2014/main" id="{EC422465-0F6D-95E4-80B7-35902562DB7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7251" r="24711" b="-1"/>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9671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descr="Εικόνα που περιέχει τοπίο, εξωτερικός χώρος/ύπαιθρος, βουνό, φύση&#10;&#10;Περιγραφή που δημιουργήθηκε αυτόματα">
            <a:extLst>
              <a:ext uri="{FF2B5EF4-FFF2-40B4-BE49-F238E27FC236}">
                <a16:creationId xmlns:a16="http://schemas.microsoft.com/office/drawing/2014/main" id="{1ACB464F-89EF-03AB-F78D-3B289C478B5D}"/>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9421" b="6309"/>
          <a:stretch/>
        </p:blipFill>
        <p:spPr>
          <a:xfrm>
            <a:off x="-1" y="10"/>
            <a:ext cx="12192001" cy="6857990"/>
          </a:xfrm>
          <a:prstGeom prst="rect">
            <a:avLst/>
          </a:prstGeom>
        </p:spPr>
      </p:pic>
      <p:sp>
        <p:nvSpPr>
          <p:cNvPr id="3" name="Θέση περιεχομένου 2">
            <a:extLst>
              <a:ext uri="{FF2B5EF4-FFF2-40B4-BE49-F238E27FC236}">
                <a16:creationId xmlns:a16="http://schemas.microsoft.com/office/drawing/2014/main" id="{044FD57D-BF5D-4843-D397-6E0B65C3E33C}"/>
              </a:ext>
            </a:extLst>
          </p:cNvPr>
          <p:cNvSpPr>
            <a:spLocks noGrp="1"/>
          </p:cNvSpPr>
          <p:nvPr>
            <p:ph idx="1"/>
          </p:nvPr>
        </p:nvSpPr>
        <p:spPr>
          <a:xfrm>
            <a:off x="1198181" y="2957665"/>
            <a:ext cx="9792471" cy="3171423"/>
          </a:xfrm>
        </p:spPr>
        <p:txBody>
          <a:bodyPr>
            <a:normAutofit/>
          </a:bodyPr>
          <a:lstStyle/>
          <a:p>
            <a:r>
              <a:rPr lang="el-GR" sz="2000" dirty="0">
                <a:solidFill>
                  <a:srgbClr val="FFFFFF"/>
                </a:solidFill>
              </a:rPr>
              <a:t>Με βάση ιστορικές μαρτυρίες, οι Μονές των Μετεώρων ήταν συνολικά 30. Από τις τριάντα αυτές μονές οι έξι λειτουργούν έως σήμερα και δέχονται πλήθος επισκεπτών. </a:t>
            </a:r>
          </a:p>
          <a:p>
            <a:r>
              <a:rPr lang="el-GR" sz="2000" dirty="0">
                <a:solidFill>
                  <a:srgbClr val="FFFFFF"/>
                </a:solidFill>
              </a:rPr>
              <a:t>Υπάρχουν όμως και πολλά μικρότερα μοναστήρια εγκαταλελειμμένα. </a:t>
            </a:r>
          </a:p>
          <a:p>
            <a:r>
              <a:rPr lang="el-GR" sz="2000" dirty="0">
                <a:solidFill>
                  <a:srgbClr val="FFFFFF"/>
                </a:solidFill>
              </a:rPr>
              <a:t>Τα περισσότερα από αυτά είχαν ιδρυθεί στον 14ο αι.</a:t>
            </a:r>
            <a:endParaRPr lang="en-GB" sz="2000" dirty="0">
              <a:solidFill>
                <a:srgbClr val="FFFFFF"/>
              </a:solidFill>
            </a:endParaRPr>
          </a:p>
        </p:txBody>
      </p:sp>
    </p:spTree>
    <p:extLst>
      <p:ext uri="{BB962C8B-B14F-4D97-AF65-F5344CB8AC3E}">
        <p14:creationId xmlns:p14="http://schemas.microsoft.com/office/powerpoint/2010/main" val="169343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Εικόνα 6" descr="Εικόνα που περιέχει εξωτερικός χώρος/ύπαιθρος, ουρανός, σύννεφο, δέντρο&#10;&#10;Περιγραφή που δημιουργήθηκε αυτόματα">
            <a:extLst>
              <a:ext uri="{FF2B5EF4-FFF2-40B4-BE49-F238E27FC236}">
                <a16:creationId xmlns:a16="http://schemas.microsoft.com/office/drawing/2014/main" id="{33E1514C-8651-CAE5-0B29-C4C3DA7B1C72}"/>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25000"/>
          <a:stretch/>
        </p:blipFill>
        <p:spPr>
          <a:xfrm>
            <a:off x="5347" y="10"/>
            <a:ext cx="12191981" cy="6857990"/>
          </a:xfrm>
          <a:prstGeom prst="rect">
            <a:avLst/>
          </a:prstGeom>
        </p:spPr>
      </p:pic>
      <p:sp>
        <p:nvSpPr>
          <p:cNvPr id="2" name="Τίτλος 1">
            <a:extLst>
              <a:ext uri="{FF2B5EF4-FFF2-40B4-BE49-F238E27FC236}">
                <a16:creationId xmlns:a16="http://schemas.microsoft.com/office/drawing/2014/main" id="{5F402E60-556B-0206-57A4-BE8E049FD4A3}"/>
              </a:ext>
            </a:extLst>
          </p:cNvPr>
          <p:cNvSpPr>
            <a:spLocks noGrp="1"/>
          </p:cNvSpPr>
          <p:nvPr>
            <p:ph type="title"/>
          </p:nvPr>
        </p:nvSpPr>
        <p:spPr/>
        <p:txBody>
          <a:bodyPr>
            <a:normAutofit/>
          </a:bodyPr>
          <a:lstStyle/>
          <a:p>
            <a:r>
              <a:rPr lang="el-GR" dirty="0">
                <a:solidFill>
                  <a:srgbClr val="FFFFFF"/>
                </a:solidFill>
              </a:rPr>
              <a:t>Από που προέρχεται η ονομασία τους;</a:t>
            </a:r>
            <a:endParaRPr lang="en-GB" dirty="0">
              <a:solidFill>
                <a:srgbClr val="FFFFFF"/>
              </a:solidFill>
            </a:endParaRPr>
          </a:p>
        </p:txBody>
      </p:sp>
      <p:sp>
        <p:nvSpPr>
          <p:cNvPr id="3" name="Θέση περιεχομένου 2">
            <a:extLst>
              <a:ext uri="{FF2B5EF4-FFF2-40B4-BE49-F238E27FC236}">
                <a16:creationId xmlns:a16="http://schemas.microsoft.com/office/drawing/2014/main" id="{BDF281D6-83DC-4D3A-28C3-F751E4CED37C}"/>
              </a:ext>
            </a:extLst>
          </p:cNvPr>
          <p:cNvSpPr>
            <a:spLocks noGrp="1"/>
          </p:cNvSpPr>
          <p:nvPr>
            <p:ph idx="1"/>
          </p:nvPr>
        </p:nvSpPr>
        <p:spPr>
          <a:xfrm>
            <a:off x="838343" y="3699803"/>
            <a:ext cx="6997361" cy="2912012"/>
          </a:xfrm>
        </p:spPr>
        <p:txBody>
          <a:bodyPr>
            <a:normAutofit/>
          </a:bodyPr>
          <a:lstStyle/>
          <a:p>
            <a:r>
              <a:rPr lang="el-GR" sz="2000" dirty="0">
                <a:solidFill>
                  <a:srgbClr val="FFFFFF"/>
                </a:solidFill>
              </a:rPr>
              <a:t>Καταρχάς είναι νεότερη ονομασία, δεν αναφέρεται από τους αρχαίους συγγραφείς</a:t>
            </a:r>
          </a:p>
          <a:p>
            <a:r>
              <a:rPr lang="el-GR" sz="2000" dirty="0">
                <a:solidFill>
                  <a:srgbClr val="FFFFFF"/>
                </a:solidFill>
              </a:rPr>
              <a:t>Οφείλεται στον Άγιο Αθανάσιο τον Μετεωρίτη, που είχε κτίσει την μονή της Μεταμόρφωσης του </a:t>
            </a:r>
            <a:r>
              <a:rPr lang="el-GR" sz="2000" dirty="0" err="1">
                <a:solidFill>
                  <a:srgbClr val="FFFFFF"/>
                </a:solidFill>
              </a:rPr>
              <a:t>Σωτήρος</a:t>
            </a:r>
            <a:r>
              <a:rPr lang="el-GR" sz="2000" dirty="0">
                <a:solidFill>
                  <a:srgbClr val="FFFFFF"/>
                </a:solidFill>
              </a:rPr>
              <a:t> (Μεγάλο Μετέωρο), ο οποίος ονόμασε έτσι τον «πλατύ λίθο›, στον οποίο ανέβηκε για πρώτη φορά το 1344.</a:t>
            </a:r>
            <a:endParaRPr lang="en-GB" sz="2000" dirty="0">
              <a:solidFill>
                <a:srgbClr val="FFFFFF"/>
              </a:solidFill>
            </a:endParaRPr>
          </a:p>
        </p:txBody>
      </p:sp>
      <p:pic>
        <p:nvPicPr>
          <p:cNvPr id="5" name="Εικόνα 4" descr="Εικόνα που περιέχει ανθρώπινο πρόσωπο, σκίτσο/σχέδιο, ζωγραφιά, τέχνη&#10;&#10;Περιγραφή που δημιουργήθηκε αυτόματα">
            <a:extLst>
              <a:ext uri="{FF2B5EF4-FFF2-40B4-BE49-F238E27FC236}">
                <a16:creationId xmlns:a16="http://schemas.microsoft.com/office/drawing/2014/main" id="{AA686489-5400-E3E6-17DA-AC8B1D43169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6597" r="-1" b="20890"/>
          <a:stretch/>
        </p:blipFill>
        <p:spPr>
          <a:xfrm>
            <a:off x="7835705" y="3305908"/>
            <a:ext cx="4350948" cy="355209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191051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Εικόνα 4" descr="Εικόνα που περιέχει εξωτερικός χώρος/ύπαιθρος, ρουχισμός, σχοινί, άτομο&#10;&#10;Περιγραφή που δημιουργήθηκε αυτόματα">
            <a:extLst>
              <a:ext uri="{FF2B5EF4-FFF2-40B4-BE49-F238E27FC236}">
                <a16:creationId xmlns:a16="http://schemas.microsoft.com/office/drawing/2014/main" id="{DA17DB7D-42D3-C6FD-61FB-9D44E2F49B3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7184" b="17816"/>
          <a:stretch/>
        </p:blipFill>
        <p:spPr>
          <a:xfrm>
            <a:off x="20" y="1"/>
            <a:ext cx="12191980" cy="6857999"/>
          </a:xfrm>
          <a:prstGeom prst="rect">
            <a:avLst/>
          </a:prstGeom>
        </p:spPr>
      </p:pic>
      <p:sp>
        <p:nvSpPr>
          <p:cNvPr id="2" name="Τίτλος 1">
            <a:extLst>
              <a:ext uri="{FF2B5EF4-FFF2-40B4-BE49-F238E27FC236}">
                <a16:creationId xmlns:a16="http://schemas.microsoft.com/office/drawing/2014/main" id="{D9F7FBFD-52A1-E6D7-6237-F38E1B5773B5}"/>
              </a:ext>
            </a:extLst>
          </p:cNvPr>
          <p:cNvSpPr>
            <a:spLocks noGrp="1"/>
          </p:cNvSpPr>
          <p:nvPr>
            <p:ph type="title"/>
          </p:nvPr>
        </p:nvSpPr>
        <p:spPr>
          <a:xfrm>
            <a:off x="0" y="279517"/>
            <a:ext cx="9144000" cy="1800185"/>
          </a:xfrm>
        </p:spPr>
        <p:txBody>
          <a:bodyPr vert="horz" lIns="91440" tIns="45720" rIns="91440" bIns="45720" rtlCol="0" anchor="b">
            <a:normAutofit/>
          </a:bodyPr>
          <a:lstStyle/>
          <a:p>
            <a:r>
              <a:rPr lang="en-US" sz="6000" dirty="0" err="1">
                <a:solidFill>
                  <a:srgbClr val="FFFFFF"/>
                </a:solidFill>
              </a:rPr>
              <a:t>Εγκ</a:t>
            </a:r>
            <a:r>
              <a:rPr lang="en-US" sz="6000" dirty="0">
                <a:solidFill>
                  <a:srgbClr val="FFFFFF"/>
                </a:solidFill>
              </a:rPr>
              <a:t>ατάσταση πρώτων αναρριχητών</a:t>
            </a:r>
          </a:p>
        </p:txBody>
      </p:sp>
      <p:sp>
        <p:nvSpPr>
          <p:cNvPr id="3" name="Θέση περιεχομένου 2">
            <a:extLst>
              <a:ext uri="{FF2B5EF4-FFF2-40B4-BE49-F238E27FC236}">
                <a16:creationId xmlns:a16="http://schemas.microsoft.com/office/drawing/2014/main" id="{CBD66260-0FC4-3EDA-CE38-F26368454F7C}"/>
              </a:ext>
            </a:extLst>
          </p:cNvPr>
          <p:cNvSpPr>
            <a:spLocks noGrp="1"/>
          </p:cNvSpPr>
          <p:nvPr>
            <p:ph idx="1"/>
          </p:nvPr>
        </p:nvSpPr>
        <p:spPr>
          <a:xfrm>
            <a:off x="0" y="5759604"/>
            <a:ext cx="9144000" cy="1098395"/>
          </a:xfrm>
        </p:spPr>
        <p:txBody>
          <a:bodyPr vert="horz" lIns="91440" tIns="45720" rIns="91440" bIns="45720" rtlCol="0">
            <a:normAutofit/>
          </a:bodyPr>
          <a:lstStyle/>
          <a:p>
            <a:pPr marL="0" indent="0">
              <a:buNone/>
            </a:pPr>
            <a:r>
              <a:rPr lang="en-US" sz="2400" dirty="0">
                <a:solidFill>
                  <a:srgbClr val="FFFFFF"/>
                </a:solidFill>
              </a:rPr>
              <a:t>Η </a:t>
            </a:r>
            <a:r>
              <a:rPr lang="el-GR" sz="2400" dirty="0">
                <a:solidFill>
                  <a:srgbClr val="FFFFFF"/>
                </a:solidFill>
              </a:rPr>
              <a:t>πιο διαδεδομένη</a:t>
            </a:r>
            <a:r>
              <a:rPr lang="en-US" sz="2400" dirty="0">
                <a:solidFill>
                  <a:srgbClr val="FFFFFF"/>
                </a:solidFill>
              </a:rPr>
              <a:t> άποψη διατυπώνει πως οι πρώτοι αναρριχητές κατέφτασαν στην περιοχή τον 12</a:t>
            </a:r>
            <a:r>
              <a:rPr lang="en-US" sz="2400" baseline="30000" dirty="0">
                <a:solidFill>
                  <a:srgbClr val="FFFFFF"/>
                </a:solidFill>
              </a:rPr>
              <a:t>ο</a:t>
            </a:r>
            <a:r>
              <a:rPr lang="en-US" sz="2400" dirty="0">
                <a:solidFill>
                  <a:srgbClr val="FFFFFF"/>
                </a:solidFill>
              </a:rPr>
              <a:t> αιώνα.</a:t>
            </a:r>
          </a:p>
        </p:txBody>
      </p:sp>
    </p:spTree>
    <p:extLst>
      <p:ext uri="{BB962C8B-B14F-4D97-AF65-F5344CB8AC3E}">
        <p14:creationId xmlns:p14="http://schemas.microsoft.com/office/powerpoint/2010/main" val="33304975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descr="Εικόνα που περιέχει εξωτερικός χώρος/ύπαιθρος, κτίριο, ουρανός, Ερείπια&#10;&#10;Περιγραφή που δημιουργήθηκε αυτόματα">
            <a:extLst>
              <a:ext uri="{FF2B5EF4-FFF2-40B4-BE49-F238E27FC236}">
                <a16:creationId xmlns:a16="http://schemas.microsoft.com/office/drawing/2014/main" id="{D8B68210-F886-522C-DCBE-D7E6481BB84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3" name="Θέση περιεχομένου 2">
            <a:extLst>
              <a:ext uri="{FF2B5EF4-FFF2-40B4-BE49-F238E27FC236}">
                <a16:creationId xmlns:a16="http://schemas.microsoft.com/office/drawing/2014/main" id="{0529DCD3-38FD-6EC0-9C54-B393F6754F9A}"/>
              </a:ext>
            </a:extLst>
          </p:cNvPr>
          <p:cNvSpPr>
            <a:spLocks noGrp="1"/>
          </p:cNvSpPr>
          <p:nvPr>
            <p:ph idx="1"/>
          </p:nvPr>
        </p:nvSpPr>
        <p:spPr>
          <a:xfrm>
            <a:off x="0" y="2466113"/>
            <a:ext cx="12192000" cy="1925772"/>
          </a:xfrm>
        </p:spPr>
        <p:txBody>
          <a:bodyPr anchor="ctr">
            <a:normAutofit/>
          </a:bodyPr>
          <a:lstStyle/>
          <a:p>
            <a:pPr marL="0" indent="0" algn="ctr">
              <a:buNone/>
            </a:pPr>
            <a:r>
              <a:rPr lang="el-GR" sz="2000" dirty="0">
                <a:solidFill>
                  <a:srgbClr val="FFFFFF"/>
                </a:solidFill>
              </a:rPr>
              <a:t>Κατά τον 14</a:t>
            </a:r>
            <a:r>
              <a:rPr lang="el-GR" sz="2000" baseline="30000" dirty="0">
                <a:solidFill>
                  <a:srgbClr val="FFFFFF"/>
                </a:solidFill>
              </a:rPr>
              <a:t>ο</a:t>
            </a:r>
            <a:r>
              <a:rPr lang="el-GR" sz="2000" dirty="0">
                <a:solidFill>
                  <a:srgbClr val="FFFFFF"/>
                </a:solidFill>
              </a:rPr>
              <a:t> αιώνα, ο μοναχός Νείλος συγκεντρώνει όλους τους μοναχούς που ζούσαν απομονωμένοι σε σπηλιές των βράχων, γύρω από την σκήτη της </a:t>
            </a:r>
            <a:r>
              <a:rPr lang="el-GR" sz="2000" dirty="0" err="1">
                <a:solidFill>
                  <a:srgbClr val="FFFFFF"/>
                </a:solidFill>
              </a:rPr>
              <a:t>Δούπιανης</a:t>
            </a:r>
            <a:r>
              <a:rPr lang="el-GR" sz="2000" dirty="0">
                <a:solidFill>
                  <a:srgbClr val="FFFFFF"/>
                </a:solidFill>
              </a:rPr>
              <a:t> οργανώνοντας έτσι τον μοναχισμό στα Μετέωρα.</a:t>
            </a:r>
            <a:endParaRPr lang="en-GB" sz="2000" dirty="0">
              <a:solidFill>
                <a:srgbClr val="FFFFFF"/>
              </a:solidFill>
            </a:endParaRPr>
          </a:p>
        </p:txBody>
      </p:sp>
    </p:spTree>
    <p:extLst>
      <p:ext uri="{BB962C8B-B14F-4D97-AF65-F5344CB8AC3E}">
        <p14:creationId xmlns:p14="http://schemas.microsoft.com/office/powerpoint/2010/main" val="105746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718F630-4E2E-81D6-5E3E-DCC62D73D2AD}"/>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3774" b="11956"/>
          <a:stretch/>
        </p:blipFill>
        <p:spPr>
          <a:xfrm>
            <a:off x="20" y="10"/>
            <a:ext cx="12191980" cy="6857990"/>
          </a:xfrm>
          <a:prstGeom prst="rect">
            <a:avLst/>
          </a:prstGeom>
        </p:spPr>
      </p:pic>
      <p:sp>
        <p:nvSpPr>
          <p:cNvPr id="3" name="Θέση περιεχομένου 2">
            <a:extLst>
              <a:ext uri="{FF2B5EF4-FFF2-40B4-BE49-F238E27FC236}">
                <a16:creationId xmlns:a16="http://schemas.microsoft.com/office/drawing/2014/main" id="{85ADD82D-6533-CBFE-20CA-E59D41A163D4}"/>
              </a:ext>
            </a:extLst>
          </p:cNvPr>
          <p:cNvSpPr>
            <a:spLocks noGrp="1"/>
          </p:cNvSpPr>
          <p:nvPr>
            <p:ph idx="1"/>
          </p:nvPr>
        </p:nvSpPr>
        <p:spPr>
          <a:xfrm>
            <a:off x="838200" y="4656406"/>
            <a:ext cx="10515600" cy="1858181"/>
          </a:xfrm>
        </p:spPr>
        <p:txBody>
          <a:bodyPr>
            <a:normAutofit/>
          </a:bodyPr>
          <a:lstStyle/>
          <a:p>
            <a:pPr marL="0" indent="0">
              <a:buNone/>
            </a:pPr>
            <a:r>
              <a:rPr lang="el-GR" dirty="0">
                <a:solidFill>
                  <a:srgbClr val="FFFFFF"/>
                </a:solidFill>
              </a:rPr>
              <a:t>Όταν κατακτήθηκε η Θεσσαλία από τους Οθωμανούς το 1393 και λόγω της βαθμιαίας κατάρρευσης και τελικής πτώσης της Βυζαντινής Αυτοκρατορίας, υπήρξε μια κάμψη στην μοναστική ζωή των Μετεώρων κατά τον 15</a:t>
            </a:r>
            <a:r>
              <a:rPr lang="el-GR" baseline="30000" dirty="0">
                <a:solidFill>
                  <a:srgbClr val="FFFFFF"/>
                </a:solidFill>
              </a:rPr>
              <a:t>ο</a:t>
            </a:r>
            <a:r>
              <a:rPr lang="el-GR" dirty="0">
                <a:solidFill>
                  <a:srgbClr val="FFFFFF"/>
                </a:solidFill>
              </a:rPr>
              <a:t> αιώνα. </a:t>
            </a:r>
            <a:endParaRPr lang="en-GB" dirty="0">
              <a:solidFill>
                <a:srgbClr val="FFFFFF"/>
              </a:solidFill>
            </a:endParaRPr>
          </a:p>
        </p:txBody>
      </p:sp>
    </p:spTree>
    <p:extLst>
      <p:ext uri="{BB962C8B-B14F-4D97-AF65-F5344CB8AC3E}">
        <p14:creationId xmlns:p14="http://schemas.microsoft.com/office/powerpoint/2010/main" val="1022576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48549F78-512C-5915-3BB3-4B43984CD714}"/>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11052" r="22282"/>
          <a:stretch/>
        </p:blipFill>
        <p:spPr>
          <a:xfrm>
            <a:off x="20" y="10"/>
            <a:ext cx="6095980" cy="6857990"/>
          </a:xfrm>
          <a:prstGeom prst="rect">
            <a:avLst/>
          </a:prstGeom>
        </p:spPr>
      </p:pic>
      <p:pic>
        <p:nvPicPr>
          <p:cNvPr id="11" name="Εικόνα 10" descr="Εικόνα που περιέχει οθόνη/παραβάν/σκρίνιο, Άγιοι τόποι, ιερό, χώρος λατρείας&#10;&#10;Περιγραφή που δημιουργήθηκε αυτόματα">
            <a:extLst>
              <a:ext uri="{FF2B5EF4-FFF2-40B4-BE49-F238E27FC236}">
                <a16:creationId xmlns:a16="http://schemas.microsoft.com/office/drawing/2014/main" id="{CA4C1FA9-F342-4FDA-C49C-817C40A61C0B}"/>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18178" r="10044" b="-1"/>
          <a:stretch/>
        </p:blipFill>
        <p:spPr>
          <a:xfrm>
            <a:off x="6096000" y="10"/>
            <a:ext cx="6096000" cy="6857990"/>
          </a:xfrm>
          <a:prstGeom prst="rect">
            <a:avLst/>
          </a:prstGeom>
        </p:spPr>
      </p:pic>
      <p:sp>
        <p:nvSpPr>
          <p:cNvPr id="3" name="Θέση περιεχομένου 2">
            <a:extLst>
              <a:ext uri="{FF2B5EF4-FFF2-40B4-BE49-F238E27FC236}">
                <a16:creationId xmlns:a16="http://schemas.microsoft.com/office/drawing/2014/main" id="{E90A2471-6CCD-470F-F402-906E14A0B3F9}"/>
              </a:ext>
            </a:extLst>
          </p:cNvPr>
          <p:cNvSpPr>
            <a:spLocks noGrp="1"/>
          </p:cNvSpPr>
          <p:nvPr>
            <p:ph idx="1"/>
          </p:nvPr>
        </p:nvSpPr>
        <p:spPr>
          <a:xfrm>
            <a:off x="1195073" y="5860473"/>
            <a:ext cx="9801854" cy="949026"/>
          </a:xfrm>
        </p:spPr>
        <p:txBody>
          <a:bodyPr anchor="t">
            <a:normAutofit/>
          </a:bodyPr>
          <a:lstStyle/>
          <a:p>
            <a:pPr algn="ctr"/>
            <a:r>
              <a:rPr lang="el-GR" sz="1800" dirty="0">
                <a:solidFill>
                  <a:srgbClr val="FFFFFF"/>
                </a:solidFill>
              </a:rPr>
              <a:t>Στο τελευταίο τέταρτο του 15</a:t>
            </a:r>
            <a:r>
              <a:rPr lang="el-GR" sz="1800" baseline="30000" dirty="0">
                <a:solidFill>
                  <a:srgbClr val="FFFFFF"/>
                </a:solidFill>
              </a:rPr>
              <a:t>ου</a:t>
            </a:r>
            <a:r>
              <a:rPr lang="el-GR" sz="1800" dirty="0">
                <a:solidFill>
                  <a:srgbClr val="FFFFFF"/>
                </a:solidFill>
              </a:rPr>
              <a:t> αιώνα, ανακάμπτουν τα Μετέωρα, με την δημιουργία και ίδρυση της μονής Αγίας Τριάδας (1475/76) και την </a:t>
            </a:r>
            <a:r>
              <a:rPr lang="el-GR" sz="1800" dirty="0" err="1">
                <a:solidFill>
                  <a:srgbClr val="FFFFFF"/>
                </a:solidFill>
              </a:rPr>
              <a:t>τοιχογράφηση</a:t>
            </a:r>
            <a:r>
              <a:rPr lang="el-GR" sz="1800" dirty="0">
                <a:solidFill>
                  <a:srgbClr val="FFFFFF"/>
                </a:solidFill>
              </a:rPr>
              <a:t> του παλαιού καθολικού του Μεγάλου Μετεώρου (1483).</a:t>
            </a:r>
            <a:endParaRPr lang="en-GB" sz="1800" dirty="0">
              <a:solidFill>
                <a:srgbClr val="FFFFFF"/>
              </a:solidFill>
            </a:endParaRPr>
          </a:p>
        </p:txBody>
      </p:sp>
    </p:spTree>
    <p:extLst>
      <p:ext uri="{BB962C8B-B14F-4D97-AF65-F5344CB8AC3E}">
        <p14:creationId xmlns:p14="http://schemas.microsoft.com/office/powerpoint/2010/main" val="237713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Θέμα του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547</Words>
  <Application>Microsoft Office PowerPoint</Application>
  <PresentationFormat>Ευρεία οθόνη</PresentationFormat>
  <Paragraphs>23</Paragraphs>
  <Slides>14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vt:i4>
      </vt:variant>
    </vt:vector>
  </HeadingPairs>
  <TitlesOfParts>
    <vt:vector size="19" baseType="lpstr">
      <vt:lpstr>Aptos</vt:lpstr>
      <vt:lpstr>Aptos Display</vt:lpstr>
      <vt:lpstr>Arial</vt:lpstr>
      <vt:lpstr>Calibri</vt:lpstr>
      <vt:lpstr>Office Theme</vt:lpstr>
      <vt:lpstr>ΜΕΤΕΩΡΑ</vt:lpstr>
      <vt:lpstr>Εισαγωγή</vt:lpstr>
      <vt:lpstr>Παρουσίαση του PowerPoint</vt:lpstr>
      <vt:lpstr>Παρουσίαση του PowerPoint</vt:lpstr>
      <vt:lpstr>Από που προέρχεται η ονομασία τους;</vt:lpstr>
      <vt:lpstr>Εγκατάσταση πρώτων αναρριχητών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Τέλος Παρουσίασης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ΜΕΤΕΩΡΑ</dc:title>
  <dc:creator>George Papadimitrakopoulos</dc:creator>
  <cp:lastModifiedBy>George Papadimitrakopoulos</cp:lastModifiedBy>
  <cp:revision>1</cp:revision>
  <dcterms:created xsi:type="dcterms:W3CDTF">2024-01-17T13:43:46Z</dcterms:created>
  <dcterms:modified xsi:type="dcterms:W3CDTF">2024-01-17T14:57:13Z</dcterms:modified>
</cp:coreProperties>
</file>