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E1F434-0CF3-415C-B121-79D9FFC48396}" v="12" dt="2024-01-18T16:58:21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CBCF14-363F-0A72-21FA-2ECE6D149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517BDE7-5B6E-1C46-EB4B-5B6E8AA6F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B905A5A-65F6-6F70-EA52-41EA5401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75A-DFCA-4B2B-BD90-9B3B6B910A20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9D4DF54-EFD5-0D2C-54BC-2A4473F4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30A018-1451-CAFE-D328-EFDA96A3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8FE4-0145-4E9F-82EF-2F171FBA2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380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F305F8-CF55-B269-BD82-1461A74B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09D70E4-D117-0613-6746-4DDD4F102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35A1214-BE13-B661-3740-5D8EBBD1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75A-DFCA-4B2B-BD90-9B3B6B910A20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587BD3-35F9-1AAA-455C-2E4FA197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409243-3CFB-CDD1-CB11-76F36041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8FE4-0145-4E9F-82EF-2F171FBA2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276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343B893-5B63-E03D-58B4-B1B194FA6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19F938C-C4A7-F8E5-CF0E-FCB136E0E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C7891A-1D78-2286-D5AC-397E60E9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75A-DFCA-4B2B-BD90-9B3B6B910A20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AA8E020-4FCC-CBC6-3261-C7B1156D8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0153A4-EE06-D6B7-EBC8-1D7A3776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8FE4-0145-4E9F-82EF-2F171FBA2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51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11B86B-D7CC-093E-BC06-47B50F10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06B4FD-9CE0-0659-D381-56F549134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758D7F-E1F6-B133-5879-B44FB55C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75A-DFCA-4B2B-BD90-9B3B6B910A20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5F66909-8C14-94A2-5940-10F1F24C3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B5476AF-7A9F-44AF-B53A-A23CCDF7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8FE4-0145-4E9F-82EF-2F171FBA2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900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22431A-35A1-F05F-4389-028F73CA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DCC09E9-766D-844D-FDA0-D527ADC45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1929395-9ABC-FDDD-0515-678B9244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75A-DFCA-4B2B-BD90-9B3B6B910A20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631A0C3-8B5A-4F3C-E164-2177144DE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50414A1-342D-7B5A-911A-B58B5EA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8FE4-0145-4E9F-82EF-2F171FBA2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78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FFF551-F0F9-E7EB-9739-BDCE3168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45CB7D-BF05-ADD7-7A51-048E87157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47A70ED-FE83-6142-DFE8-4E8BB77DE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A31A189-5161-D080-6F6B-475E4FD1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75A-DFCA-4B2B-BD90-9B3B6B910A20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AFBC9A3-60D5-D725-FC90-B663CA56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DDCFC85-EA24-C2B4-7ED3-FC3C6D4D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8FE4-0145-4E9F-82EF-2F171FBA2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532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2E9CB0-15FE-5CFD-7F4D-0ED9D9932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E076A5A-A8B2-BF98-946C-14B784510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73A17A1-A1EC-DAA0-AAD3-192B88EBA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CAACE3B-5D2E-C706-24DA-5609408BA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B12AC99-A91F-C6C1-3B82-9B49E5AC7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602BC5F-5BEA-06AE-B3CB-E4B656B2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75A-DFCA-4B2B-BD90-9B3B6B910A20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93EE4B1-BA62-7AD2-349F-D4861B93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235ABA1-6827-7052-77FA-50F01CE53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8FE4-0145-4E9F-82EF-2F171FBA2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145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C34DA1-977E-B20B-BA53-881A62F7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5744841-E319-0AAD-F36F-F7962050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75A-DFCA-4B2B-BD90-9B3B6B910A20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133B861-7AA7-836A-B9EA-12BA7AA5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25B2C0B-D319-0341-5E0A-EC92A4A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8FE4-0145-4E9F-82EF-2F171FBA2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548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76BDA45-63FB-E2F2-5D7D-D5C1C5AA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75A-DFCA-4B2B-BD90-9B3B6B910A20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23DB12-C26E-4C3C-EBF2-1021A01E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0217E30-05C5-DC3F-DEA9-D1F1C319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8FE4-0145-4E9F-82EF-2F171FBA2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26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7B4333-1DD3-06DA-70E4-C20B5470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CE109C-BBC8-721F-3FE3-3D9DDF531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D0DD1F5-4BCF-F4C0-BEA3-9B3D049E1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6B21075-95AC-0093-EBC5-959BCF1C8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75A-DFCA-4B2B-BD90-9B3B6B910A20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C1C1E2F-E746-B793-7D80-0BEEC66F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232FEBC-6BEC-4B5B-4DE5-0A6B5756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8FE4-0145-4E9F-82EF-2F171FBA2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10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5C84FB-A623-9989-B97F-D180989B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AB5B0FB-8DFC-05D5-B101-8AF733E38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87AA7BC-F91D-E310-E934-48AF58615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86802F2-0B8F-BF76-23EA-D0E43BE99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75A-DFCA-4B2B-BD90-9B3B6B910A20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BAEABD5-0F1F-49C2-6A74-C81CEF2E0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5B554A8-69DF-3FAC-40AC-A93AD0FC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8FE4-0145-4E9F-82EF-2F171FBA2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797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7C983EA-4FAE-D757-7017-B03CE429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CD3A9D8-34C4-9509-34D6-CF94BBB84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52A1908-C2B7-14B6-5DCA-A705C00A6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8F075A-DFCA-4B2B-BD90-9B3B6B910A20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1D8AB6D-FB81-2E64-91EA-420FBBD30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0063870-B6AB-F8DD-BC68-344DB945B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028FE4-0145-4E9F-82EF-2F171FBA2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05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E1775C9-4E12-391A-C641-572AFE877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-3049" y="10"/>
            <a:ext cx="12191999" cy="685799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33127E5-220B-F1E9-7F46-F61D83B5E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2105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l-GR" sz="5200" dirty="0">
                <a:solidFill>
                  <a:srgbClr val="FFFFFF"/>
                </a:solidFill>
              </a:rPr>
              <a:t>Μονή Αγίας Παρασκευής (</a:t>
            </a:r>
            <a:r>
              <a:rPr lang="el-GR" sz="5200" dirty="0" err="1">
                <a:solidFill>
                  <a:srgbClr val="FFFFFF"/>
                </a:solidFill>
              </a:rPr>
              <a:t>Μονοδένδρι</a:t>
            </a:r>
            <a:r>
              <a:rPr lang="el-GR" sz="5200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026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A2B1C8-A7C5-DBE5-B9DA-8E340DF53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947"/>
            <a:ext cx="10515600" cy="4351338"/>
          </a:xfrm>
        </p:spPr>
        <p:txBody>
          <a:bodyPr>
            <a:normAutofit/>
          </a:bodyPr>
          <a:lstStyle/>
          <a:p>
            <a:r>
              <a:rPr lang="el-GR" sz="1600" dirty="0"/>
              <a:t>Το μοναστήρι της Αγίας Παρασκευής είναι εγκαταλελειμμένο μοναστήρι που βρίσκεται σε μικρή απόσταση από το χωριό </a:t>
            </a:r>
            <a:r>
              <a:rPr lang="el-GR" sz="1600" dirty="0" err="1"/>
              <a:t>Μονοδένδρι</a:t>
            </a:r>
            <a:r>
              <a:rPr lang="el-GR" sz="1600" dirty="0"/>
              <a:t>, κτισμένη σε πλάτωμα το οποίο ανοίγεται επάνω στην άκρη του φαραγγιού του Βίκου, στην περιοχή του Ζαγαριού    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60DE2E6-97DF-749C-7612-011F071F4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75" y="1888234"/>
            <a:ext cx="2681288" cy="357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7E208-A7A4-3BE7-FA27-EE0A2FE30D14}"/>
              </a:ext>
            </a:extLst>
          </p:cNvPr>
          <p:cNvSpPr txBox="1"/>
          <p:nvPr/>
        </p:nvSpPr>
        <p:spPr>
          <a:xfrm>
            <a:off x="3004063" y="1505403"/>
            <a:ext cx="852008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. </a:t>
            </a:r>
            <a:r>
              <a:rPr lang="el-GR" sz="1600" dirty="0"/>
              <a:t>Είναι αφιερωμένο στην Αγία Παρασκευή, ιδρύθηκε το 1413–1414. Σύμφωνα με επιγραφή πάνω από την πύλη του, η ίδρυση πραγματοποιήθηκε όταν ο τοπικός ηγέτης της Ηπείρου ήταν ο Δεσπότης Κάρολος Α΄ </a:t>
            </a:r>
            <a:r>
              <a:rPr lang="el-GR" sz="1600" dirty="0" err="1"/>
              <a:t>Τόκκος</a:t>
            </a:r>
            <a:r>
              <a:rPr lang="el-GR" sz="1600" dirty="0"/>
              <a:t>. Χτίστηκε από τους κατοίκους του γειτονικού χωριού Βίτσα και με τα προσωπικά έξοδα ενός ντόπιου άρχοντα, του βοεβόδα Μιχαήλ </a:t>
            </a:r>
            <a:r>
              <a:rPr lang="el-GR" sz="1600" dirty="0" err="1"/>
              <a:t>Θεριανού</a:t>
            </a:r>
            <a:r>
              <a:rPr lang="el-GR" sz="1600" dirty="0"/>
              <a:t>. Η παράδοση αναφέρει ότι ο </a:t>
            </a:r>
            <a:r>
              <a:rPr lang="el-GR" sz="1600" dirty="0" err="1"/>
              <a:t>Θεριανός</a:t>
            </a:r>
            <a:r>
              <a:rPr lang="el-GR" sz="1600" dirty="0"/>
              <a:t> έχτισε το μοναστήρι ως πράξη ευχαριστίας για την σωτηρία της κόρης του που υπέφερε από μια ανίατη ασθένεια.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0E20D11-CFD3-2B78-A9C5-29656353C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176" y="2866991"/>
            <a:ext cx="4121534" cy="309489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DCC96358-1AD4-56D7-4406-4FB2A88DB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346" y="3105841"/>
            <a:ext cx="3630957" cy="203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6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6916D1-E9C4-D75B-92A2-82CD5E458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233"/>
            <a:ext cx="10515600" cy="4351338"/>
          </a:xfrm>
        </p:spPr>
        <p:txBody>
          <a:bodyPr>
            <a:normAutofit/>
          </a:bodyPr>
          <a:lstStyle/>
          <a:p>
            <a:r>
              <a:rPr lang="el-GR" sz="1600" dirty="0"/>
              <a:t>Η εκκλησία είναι μια μικρή βασιλική, με μόνο έναν σηκό και ξύλινη στέγη, που περιβάλλεται από τα κελιά των μοναχών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BB7543-BB10-808D-FEF1-85FA7DB38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14" y="1746063"/>
            <a:ext cx="2929053" cy="2196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F51B8B-E58A-C985-A115-2EB0E7D83256}"/>
              </a:ext>
            </a:extLst>
          </p:cNvPr>
          <p:cNvSpPr txBox="1"/>
          <p:nvPr/>
        </p:nvSpPr>
        <p:spPr>
          <a:xfrm>
            <a:off x="1865376" y="1161288"/>
            <a:ext cx="9720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/>
              <a:t>. Οι τοιχογραφίες του ναού χρονολογούνται εν μέρει από τις αρχές του 15ου αιώνα. Στο βόρειο τοίχο υπάρχει τοιχογραφία του δωρητή </a:t>
            </a:r>
            <a:r>
              <a:rPr lang="el-GR" sz="1600" dirty="0" err="1"/>
              <a:t>Θεριανού</a:t>
            </a:r>
            <a:r>
              <a:rPr lang="el-GR" sz="1600" dirty="0"/>
              <a:t>, της συζύγου και των παιδιών του.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A7098CA-F50B-DAAB-FCB3-158BB3214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922" y="1508454"/>
            <a:ext cx="3682793" cy="24618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C2B101-8427-E0CD-5D58-55BB8C2F6820}"/>
              </a:ext>
            </a:extLst>
          </p:cNvPr>
          <p:cNvSpPr txBox="1"/>
          <p:nvPr/>
        </p:nvSpPr>
        <p:spPr>
          <a:xfrm>
            <a:off x="3227376" y="1713868"/>
            <a:ext cx="48590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/>
              <a:t>Οι απεικονίσεις είναι ενδεικτικές του κώδικα ενδυμασίας εκείνης της εποχής. Τα ρούχα των ευεργετών είναι πολυτελή με πλούσια κεντημένα υφάσματα, φαρδιές πλεξούδες και κρόσσια. Η κόρη του, η Θεοδώρα, φοράει λευκό μαντήλι στο κεφάλι της, το οποίο είναι τυλιγμένο γύρω από το λαιμό της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D7205B8-6907-B750-AAF1-DD398DE49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307" y="3219520"/>
            <a:ext cx="4505922" cy="298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1CE49D-E1FF-2AFC-814D-8B991E76C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6462"/>
            <a:ext cx="10515600" cy="4351338"/>
          </a:xfrm>
        </p:spPr>
        <p:txBody>
          <a:bodyPr>
            <a:normAutofit/>
          </a:bodyPr>
          <a:lstStyle/>
          <a:p>
            <a:r>
              <a:rPr lang="el-GR" sz="1600" dirty="0"/>
              <a:t>Οι τοιχογραφίες στο νότιο τοίχο χρονολογούνται από τη σχετική επιγραφή γύρω στο 1689. Φαίνεται ότι ο ναός είχε καταστραφεί εν μέρει, με αποτέλεσμα να χρειαστεί να ξανακτιστεί ο νότιος τοίχος.</a:t>
            </a:r>
          </a:p>
          <a:p>
            <a:pPr marL="0" indent="0">
              <a:buNone/>
            </a:pPr>
            <a:r>
              <a:rPr lang="el-GR" sz="1600" dirty="0"/>
              <a:t>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F5A2A02-A31F-F067-E506-308CB7A03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190" y="1182029"/>
            <a:ext cx="3367668" cy="2525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3D0F9C-7CEB-333E-6E26-84C4E4C46F4A}"/>
              </a:ext>
            </a:extLst>
          </p:cNvPr>
          <p:cNvSpPr txBox="1"/>
          <p:nvPr/>
        </p:nvSpPr>
        <p:spPr>
          <a:xfrm>
            <a:off x="1053846" y="1326541"/>
            <a:ext cx="73220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/>
              <a:t>Από το μοναστηριακό συγκρότημα εκτός του καθολικού, σώζονται ο περίβολος, το ηγουμενείο, τα κελιά και βοηθητικοί χώροι (αποθήκες, </a:t>
            </a:r>
            <a:r>
              <a:rPr lang="el-GR" sz="1600" dirty="0" err="1"/>
              <a:t>χαγάτια</a:t>
            </a:r>
            <a:r>
              <a:rPr lang="el-GR" sz="1600" dirty="0"/>
              <a:t>, πηγάδι, αλώνια), τα οποία χρονολογούνται την περίοδο της οθωμανικής κυριαρχίας αιώνα αλλά έχουν επισκευαστεί στους </a:t>
            </a:r>
            <a:r>
              <a:rPr lang="el-GR" sz="1600" dirty="0" err="1"/>
              <a:t>νεώτερους</a:t>
            </a:r>
            <a:r>
              <a:rPr lang="el-GR" sz="1600" dirty="0"/>
              <a:t> χρόνους.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33E0A6D-939B-64EB-E062-D34D2A543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591" y="2191543"/>
            <a:ext cx="2381250" cy="1781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D23CAC-2BF8-90D3-C02B-82044D17A45F}"/>
              </a:ext>
            </a:extLst>
          </p:cNvPr>
          <p:cNvSpPr txBox="1"/>
          <p:nvPr/>
        </p:nvSpPr>
        <p:spPr>
          <a:xfrm>
            <a:off x="1053846" y="2377083"/>
            <a:ext cx="45514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/>
              <a:t>Από τον χώρο του μοναστηριού ξεκινάει ένα μονοπάτι το οποίο οδηγεί στο λεγόμενο «Ασκηταριό» ή «σπιτάκια», μία μεγάλη σειρά φυσικών ανοιγμάτων στον βράχο όπου ασκήτευαν κατά διαστήματα οι μοναχοί ή κατέφευγαν σε περίπτωση κινδύνου.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F211862-F241-4DBD-C7FC-7C4BF68AF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040" y="4000294"/>
            <a:ext cx="4056289" cy="268452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F77F8998-6842-B697-7D85-D8A26CCE2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43" y="3907929"/>
            <a:ext cx="4286190" cy="27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3543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347</Words>
  <Application>Microsoft Office PowerPoint</Application>
  <PresentationFormat>Ευρεία οθόνη</PresentationFormat>
  <Paragraphs>10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Θέμα του Office</vt:lpstr>
      <vt:lpstr>Μονή Αγίας Παρασκευής (Μονοδένδρι)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Μονή Αγίας Παρασκευής (Μονοδένδρι)</dc:title>
  <dc:creator>George Papadimitrakopoulos</dc:creator>
  <cp:lastModifiedBy>George Papadimitrakopoulos</cp:lastModifiedBy>
  <cp:revision>2</cp:revision>
  <dcterms:created xsi:type="dcterms:W3CDTF">2024-01-18T16:15:09Z</dcterms:created>
  <dcterms:modified xsi:type="dcterms:W3CDTF">2024-01-18T20:20:20Z</dcterms:modified>
</cp:coreProperties>
</file>