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33" autoAdjust="0"/>
  </p:normalViewPr>
  <p:slideViewPr>
    <p:cSldViewPr snapToGrid="0" snapToObjects="1">
      <p:cViewPr>
        <p:scale>
          <a:sx n="77" d="100"/>
          <a:sy n="77" d="100"/>
        </p:scale>
        <p:origin x="1618" y="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782900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4000" b="1"/>
            </a:pPr>
            <a:r>
              <a:rPr dirty="0"/>
              <a:t>Πα</a:t>
            </a:r>
            <a:r>
              <a:rPr dirty="0" err="1"/>
              <a:t>ρουσί</a:t>
            </a:r>
            <a:r>
              <a:rPr dirty="0"/>
              <a:t>αση Λογοτεχνικού Βιβλίου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43000"/>
            <a:ext cx="7772400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spcAft>
                <a:spcPts val="800"/>
              </a:spcAft>
              <a:defRPr sz="2000"/>
            </a:pPr>
            <a:r>
              <a:rPr dirty="0"/>
              <a:t>📘 </a:t>
            </a:r>
            <a:r>
              <a:rPr dirty="0" err="1"/>
              <a:t>Τίτλος</a:t>
            </a:r>
            <a:r>
              <a:rPr dirty="0"/>
              <a:t> βιβ</a:t>
            </a:r>
            <a:r>
              <a:rPr dirty="0" err="1"/>
              <a:t>λίου</a:t>
            </a:r>
            <a:r>
              <a:rPr dirty="0"/>
              <a:t>: 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✍️ </a:t>
            </a:r>
            <a:r>
              <a:rPr dirty="0" err="1"/>
              <a:t>Συγγρ</a:t>
            </a:r>
            <a:r>
              <a:rPr dirty="0"/>
              <a:t>αφέας: 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📖 </a:t>
            </a:r>
            <a:r>
              <a:rPr dirty="0" err="1"/>
              <a:t>Εκδόσεις</a:t>
            </a:r>
            <a:r>
              <a:rPr dirty="0"/>
              <a:t>: 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📝 </a:t>
            </a:r>
            <a:r>
              <a:rPr dirty="0" err="1"/>
              <a:t>Σύντομη</a:t>
            </a:r>
            <a:r>
              <a:rPr dirty="0"/>
              <a:t> π</a:t>
            </a:r>
            <a:r>
              <a:rPr dirty="0" err="1"/>
              <a:t>ερίληψη</a:t>
            </a:r>
            <a:r>
              <a:rPr dirty="0"/>
              <a:t> (3-5 π</a:t>
            </a:r>
            <a:r>
              <a:rPr dirty="0" err="1"/>
              <a:t>ροτάσεις</a:t>
            </a:r>
            <a:r>
              <a:rPr dirty="0"/>
              <a:t>):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⭐ </a:t>
            </a:r>
            <a:r>
              <a:rPr dirty="0" err="1"/>
              <a:t>Το</a:t>
            </a:r>
            <a:r>
              <a:rPr dirty="0"/>
              <a:t> αγαπ</a:t>
            </a:r>
            <a:r>
              <a:rPr dirty="0" err="1"/>
              <a:t>ημένο</a:t>
            </a:r>
            <a:r>
              <a:rPr dirty="0"/>
              <a:t> </a:t>
            </a:r>
            <a:r>
              <a:rPr dirty="0" err="1"/>
              <a:t>μου</a:t>
            </a:r>
            <a:r>
              <a:rPr dirty="0"/>
              <a:t> </a:t>
            </a:r>
            <a:r>
              <a:rPr dirty="0" err="1"/>
              <a:t>σημείο</a:t>
            </a:r>
            <a:r>
              <a:rPr dirty="0"/>
              <a:t>: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💬 </a:t>
            </a:r>
            <a:r>
              <a:rPr dirty="0" err="1"/>
              <a:t>Σε</a:t>
            </a:r>
            <a:r>
              <a:rPr dirty="0"/>
              <a:t> π</a:t>
            </a:r>
            <a:r>
              <a:rPr dirty="0" err="1"/>
              <a:t>οιον</a:t>
            </a:r>
            <a:r>
              <a:rPr dirty="0"/>
              <a:t> θα </a:t>
            </a:r>
            <a:r>
              <a:rPr dirty="0" err="1"/>
              <a:t>το</a:t>
            </a:r>
            <a:r>
              <a:rPr dirty="0"/>
              <a:t> π</a:t>
            </a:r>
            <a:r>
              <a:rPr dirty="0" err="1"/>
              <a:t>ρότειν</a:t>
            </a:r>
            <a:r>
              <a:rPr dirty="0"/>
              <a:t>α και γιατί:</a:t>
            </a:r>
          </a:p>
          <a:p>
            <a:pPr>
              <a:spcAft>
                <a:spcPts val="800"/>
              </a:spcAft>
              <a:defRPr sz="2000"/>
            </a:pPr>
            <a:r>
              <a:rPr dirty="0"/>
              <a:t>___________________________________________________________</a:t>
            </a:r>
          </a:p>
          <a:p>
            <a:pPr>
              <a:spcAft>
                <a:spcPts val="800"/>
              </a:spcAft>
              <a:defRPr sz="2000"/>
            </a:pPr>
            <a:r>
              <a:t>___________________________________________________________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45</Words>
  <Application>Microsoft Office PowerPoint</Application>
  <PresentationFormat>Προβολή στην οθόνη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ELENAS</dc:creator>
  <cp:keywords/>
  <dc:description>generated using python-pptx</dc:description>
  <cp:lastModifiedBy>ΕΛΕΝΑ ΚΑΣΣΑΡΗ</cp:lastModifiedBy>
  <cp:revision>2</cp:revision>
  <dcterms:created xsi:type="dcterms:W3CDTF">2013-01-27T09:14:16Z</dcterms:created>
  <dcterms:modified xsi:type="dcterms:W3CDTF">2025-11-03T05:39:39Z</dcterms:modified>
  <cp:category/>
</cp:coreProperties>
</file>